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2"/>
    <p:restoredTop sz="94643"/>
  </p:normalViewPr>
  <p:slideViewPr>
    <p:cSldViewPr snapToGrid="0" snapToObjects="1">
      <p:cViewPr varScale="1">
        <p:scale>
          <a:sx n="70" d="100"/>
          <a:sy n="70" d="100"/>
        </p:scale>
        <p:origin x="-70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AACC1A7-0291-7546-9A6D-CD0A8EE87D88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FBA11DC-D96D-F94B-B915-C0696463D8A4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68396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CC1A7-0291-7546-9A6D-CD0A8EE87D88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A11DC-D96D-F94B-B915-C0696463D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164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CC1A7-0291-7546-9A6D-CD0A8EE87D88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A11DC-D96D-F94B-B915-C0696463D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934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CC1A7-0291-7546-9A6D-CD0A8EE87D88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A11DC-D96D-F94B-B915-C0696463D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671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AACC1A7-0291-7546-9A6D-CD0A8EE87D88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FBA11DC-D96D-F94B-B915-C0696463D8A4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0121508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CC1A7-0291-7546-9A6D-CD0A8EE87D88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A11DC-D96D-F94B-B915-C0696463D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077729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CC1A7-0291-7546-9A6D-CD0A8EE87D88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A11DC-D96D-F94B-B915-C0696463D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03776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CC1A7-0291-7546-9A6D-CD0A8EE87D88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A11DC-D96D-F94B-B915-C0696463D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008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CC1A7-0291-7546-9A6D-CD0A8EE87D88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A11DC-D96D-F94B-B915-C0696463D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386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2AACC1A7-0291-7546-9A6D-CD0A8EE87D88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2FBA11DC-D96D-F94B-B915-C0696463D8A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86342093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2AACC1A7-0291-7546-9A6D-CD0A8EE87D88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2FBA11DC-D96D-F94B-B915-C0696463D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399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AACC1A7-0291-7546-9A6D-CD0A8EE87D88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FBA11DC-D96D-F94B-B915-C0696463D8A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154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48833" y="1934129"/>
            <a:ext cx="49847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FF0000"/>
                </a:solidFill>
              </a:rPr>
              <a:t>My happy pet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6" name="Изображение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598" t="-7534" r="-26144"/>
          <a:stretch/>
        </p:blipFill>
        <p:spPr>
          <a:xfrm>
            <a:off x="5227320" y="2811328"/>
            <a:ext cx="2042160" cy="3222411"/>
          </a:xfrm>
          <a:prstGeom prst="rect">
            <a:avLst/>
          </a:prstGeom>
        </p:spPr>
      </p:pic>
      <p:pic>
        <p:nvPicPr>
          <p:cNvPr id="8" name="Изображение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182464" y="3475139"/>
            <a:ext cx="3478693" cy="3287030"/>
          </a:xfrm>
          <a:prstGeom prst="rect">
            <a:avLst/>
          </a:prstGeom>
        </p:spPr>
      </p:pic>
      <p:pic>
        <p:nvPicPr>
          <p:cNvPr id="9" name="Изображение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99" r="-1"/>
          <a:stretch/>
        </p:blipFill>
        <p:spPr>
          <a:xfrm>
            <a:off x="8865704" y="0"/>
            <a:ext cx="3336725" cy="3259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36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2081540"/>
          </a:xfrm>
        </p:spPr>
        <p:txBody>
          <a:bodyPr/>
          <a:lstStyle/>
          <a:p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>
                <a:solidFill>
                  <a:srgbClr val="FF0000"/>
                </a:solidFill>
              </a:rPr>
              <a:t>Автор: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/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0070C0"/>
                </a:solidFill>
              </a:rPr>
              <a:t>Афанасов Артем,</a:t>
            </a:r>
            <a:br>
              <a:rPr lang="ru-RU" sz="4400" dirty="0" smtClean="0">
                <a:solidFill>
                  <a:srgbClr val="0070C0"/>
                </a:solidFill>
              </a:rPr>
            </a:br>
            <a:r>
              <a:rPr lang="ru-RU" sz="4400" dirty="0" smtClean="0">
                <a:solidFill>
                  <a:srgbClr val="0070C0"/>
                </a:solidFill>
              </a:rPr>
              <a:t/>
            </a:r>
            <a:br>
              <a:rPr lang="ru-RU" sz="44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ученик 3 «А» класса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/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Школа </a:t>
            </a:r>
            <a:r>
              <a:rPr lang="ru-RU" sz="2800" smtClean="0">
                <a:solidFill>
                  <a:srgbClr val="FF0000"/>
                </a:solidFill>
              </a:rPr>
              <a:t>№1959</a:t>
            </a: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811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387551" y="463826"/>
            <a:ext cx="417133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I have got a dog. </a:t>
            </a:r>
          </a:p>
          <a:p>
            <a:r>
              <a:rPr lang="en-US" sz="4000" dirty="0" smtClean="0">
                <a:solidFill>
                  <a:srgbClr val="FF0000"/>
                </a:solidFill>
              </a:rPr>
              <a:t>Its name is Mitchel</a:t>
            </a:r>
            <a:r>
              <a:rPr lang="en-US" sz="4000" dirty="0">
                <a:solidFill>
                  <a:srgbClr val="FF0000"/>
                </a:solidFill>
              </a:rPr>
              <a:t>.</a:t>
            </a:r>
            <a:endParaRPr lang="ru-RU" sz="4000" dirty="0" smtClean="0">
              <a:solidFill>
                <a:srgbClr val="FF0000"/>
              </a:solidFill>
            </a:endParaRPr>
          </a:p>
        </p:txBody>
      </p:sp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1120" y="463826"/>
            <a:ext cx="3723738" cy="5658679"/>
          </a:xfrm>
          <a:prstGeom prst="rect">
            <a:avLst/>
          </a:prstGeom>
        </p:spPr>
      </p:pic>
      <p:pic>
        <p:nvPicPr>
          <p:cNvPr id="8" name="Изображение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598" t="-7534" r="-26144"/>
          <a:stretch/>
        </p:blipFill>
        <p:spPr>
          <a:xfrm>
            <a:off x="5227320" y="2324170"/>
            <a:ext cx="2042160" cy="3222411"/>
          </a:xfrm>
          <a:prstGeom prst="rect">
            <a:avLst/>
          </a:prstGeom>
        </p:spPr>
      </p:pic>
      <p:pic>
        <p:nvPicPr>
          <p:cNvPr id="9" name="Изображение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99"/>
          <a:stretch/>
        </p:blipFill>
        <p:spPr>
          <a:xfrm>
            <a:off x="7922331" y="2780246"/>
            <a:ext cx="3395026" cy="3342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6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1908" y="1590259"/>
            <a:ext cx="523688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I feed and give water to </a:t>
            </a:r>
          </a:p>
          <a:p>
            <a:r>
              <a:rPr lang="en-US" sz="4000" dirty="0" smtClean="0">
                <a:solidFill>
                  <a:srgbClr val="FF0000"/>
                </a:solidFill>
              </a:rPr>
              <a:t>the dog.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8938" y="759440"/>
            <a:ext cx="4666247" cy="4905865"/>
          </a:xfrm>
          <a:prstGeom prst="rect">
            <a:avLst/>
          </a:prstGeom>
        </p:spPr>
      </p:pic>
      <p:pic>
        <p:nvPicPr>
          <p:cNvPr id="5" name="Изображение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598" t="-7534" r="-26144"/>
          <a:stretch/>
        </p:blipFill>
        <p:spPr>
          <a:xfrm>
            <a:off x="973372" y="3503614"/>
            <a:ext cx="2042160" cy="3222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70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573077" y="2443299"/>
            <a:ext cx="491679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I usually help my mum </a:t>
            </a:r>
            <a:endParaRPr lang="en-US" sz="4000" dirty="0">
              <a:solidFill>
                <a:srgbClr val="FF0000"/>
              </a:solidFill>
            </a:endParaRPr>
          </a:p>
          <a:p>
            <a:r>
              <a:rPr lang="en-US" sz="4000" dirty="0" smtClean="0">
                <a:solidFill>
                  <a:srgbClr val="FF0000"/>
                </a:solidFill>
              </a:rPr>
              <a:t>to wash </a:t>
            </a:r>
            <a:r>
              <a:rPr lang="en-US" sz="4000" dirty="0" err="1" smtClean="0">
                <a:solidFill>
                  <a:srgbClr val="FF0000"/>
                </a:solidFill>
              </a:rPr>
              <a:t>Mitchy</a:t>
            </a:r>
            <a:r>
              <a:rPr lang="en-US" sz="4000" dirty="0" smtClean="0">
                <a:solidFill>
                  <a:srgbClr val="FF0000"/>
                </a:solidFill>
              </a:rPr>
              <a:t>.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5" name="Изображение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 flipH="1">
            <a:off x="-178104916" y="-169890135"/>
            <a:ext cx="6304632" cy="345990309"/>
          </a:xfrm>
          <a:prstGeom prst="rect">
            <a:avLst/>
          </a:prstGeom>
        </p:spPr>
      </p:pic>
      <p:pic>
        <p:nvPicPr>
          <p:cNvPr id="2" name="Изображение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3084" y="18458"/>
            <a:ext cx="4453559" cy="6839542"/>
          </a:xfrm>
          <a:prstGeom prst="rect">
            <a:avLst/>
          </a:prstGeom>
        </p:spPr>
      </p:pic>
      <p:pic>
        <p:nvPicPr>
          <p:cNvPr id="7" name="Изображение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598" t="-7534" r="-26144"/>
          <a:stretch/>
        </p:blipFill>
        <p:spPr>
          <a:xfrm>
            <a:off x="9447712" y="3304831"/>
            <a:ext cx="2042160" cy="3222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50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13139" y="2133598"/>
            <a:ext cx="554042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I walk the dog every day. </a:t>
            </a:r>
          </a:p>
          <a:p>
            <a:r>
              <a:rPr lang="en-US" sz="4000" dirty="0" smtClean="0">
                <a:solidFill>
                  <a:srgbClr val="FF0000"/>
                </a:solidFill>
              </a:rPr>
              <a:t>I shouldn’t forget to look </a:t>
            </a:r>
          </a:p>
          <a:p>
            <a:r>
              <a:rPr lang="en-US" sz="4000" dirty="0" smtClean="0">
                <a:solidFill>
                  <a:srgbClr val="FF0000"/>
                </a:solidFill>
              </a:rPr>
              <a:t>after our pet.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3" name="Изображение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210025" y="1321437"/>
            <a:ext cx="5122188" cy="4860561"/>
          </a:xfrm>
          <a:prstGeom prst="rect">
            <a:avLst/>
          </a:prstGeom>
        </p:spPr>
      </p:pic>
      <p:pic>
        <p:nvPicPr>
          <p:cNvPr id="5" name="Изображение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2205" r="-54753"/>
          <a:stretch/>
        </p:blipFill>
        <p:spPr>
          <a:xfrm>
            <a:off x="4218453" y="3954188"/>
            <a:ext cx="1404730" cy="2075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97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897219" y="2478156"/>
            <a:ext cx="53872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I love my dog very much.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5" name="Изображение 4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96341" y="1236170"/>
            <a:ext cx="5358884" cy="4370771"/>
          </a:xfrm>
          <a:prstGeom prst="rect">
            <a:avLst/>
          </a:prstGeom>
        </p:spPr>
      </p:pic>
      <p:pic>
        <p:nvPicPr>
          <p:cNvPr id="6" name="Изображение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598" t="-7534" r="-26144"/>
          <a:stretch/>
        </p:blipFill>
        <p:spPr>
          <a:xfrm>
            <a:off x="7649273" y="3421555"/>
            <a:ext cx="2042160" cy="3222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279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342699" y="2416794"/>
            <a:ext cx="9601196" cy="1303867"/>
          </a:xfrm>
        </p:spPr>
        <p:txBody>
          <a:bodyPr>
            <a:noAutofit/>
          </a:bodyPr>
          <a:lstStyle/>
          <a:p>
            <a:r>
              <a:rPr lang="en-US" sz="8000" dirty="0" smtClean="0">
                <a:solidFill>
                  <a:srgbClr val="FF0000"/>
                </a:solidFill>
              </a:rPr>
              <a:t>Thank you!</a:t>
            </a:r>
            <a:endParaRPr lang="ru-RU" sz="8000" dirty="0">
              <a:solidFill>
                <a:srgbClr val="FF0000"/>
              </a:solidFill>
            </a:endParaRPr>
          </a:p>
        </p:txBody>
      </p:sp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1033" y="0"/>
            <a:ext cx="5143500" cy="6858000"/>
          </a:xfrm>
          <a:prstGeom prst="rect">
            <a:avLst/>
          </a:prstGeom>
        </p:spPr>
      </p:pic>
      <p:pic>
        <p:nvPicPr>
          <p:cNvPr id="5" name="Изображение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598" t="-7534" r="-26144"/>
          <a:stretch/>
        </p:blipFill>
        <p:spPr>
          <a:xfrm>
            <a:off x="2828676" y="3429000"/>
            <a:ext cx="2042160" cy="3222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9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Эмблема">
  <a:themeElements>
    <a:clrScheme name="Эмблема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Эмблема">
      <a:majorFont>
        <a:latin typeface="Impact" panose="020B0806030902050204"/>
        <a:ea typeface=""/>
        <a:cs typeface=""/>
      </a:majorFont>
      <a:minorFont>
        <a:latin typeface="Gill Sans MT" panose="020B0502020104020203"/>
        <a:ea typeface=""/>
        <a:cs typeface=""/>
      </a:minorFont>
    </a:fontScheme>
    <a:fmtScheme name="Эмблем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Badge</Template>
  <TotalTime>281</TotalTime>
  <Words>58</Words>
  <Application>Microsoft Office PowerPoint</Application>
  <PresentationFormat>Произвольный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Эмблема</vt:lpstr>
      <vt:lpstr>Презентация PowerPoint</vt:lpstr>
      <vt:lpstr>    Автор:  Афанасов Артем,  ученик 3 «А» класса  Школа №1959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Microsoft Office</dc:creator>
  <cp:lastModifiedBy>1959</cp:lastModifiedBy>
  <cp:revision>16</cp:revision>
  <dcterms:created xsi:type="dcterms:W3CDTF">2018-04-11T09:18:17Z</dcterms:created>
  <dcterms:modified xsi:type="dcterms:W3CDTF">2018-04-12T16:09:40Z</dcterms:modified>
</cp:coreProperties>
</file>