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F36EC-B0E1-4D8C-BC9D-BB5CA37DFA7C}" type="datetimeFigureOut">
              <a:rPr lang="ru-RU" smtClean="0"/>
              <a:t>14.11.2017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A416B-D36A-457E-9D2D-D7153C7ABF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060848"/>
            <a:ext cx="7772400" cy="1470025"/>
          </a:xfrm>
        </p:spPr>
        <p:txBody>
          <a:bodyPr/>
          <a:lstStyle/>
          <a:p>
            <a:r>
              <a:rPr lang="ru-RU" dirty="0" smtClean="0"/>
              <a:t>Я Арсений  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584304"/>
            <a:ext cx="5864696" cy="127369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 Меня зовут Арсений. Я ученик 5А класса школы 2120. В сентябре, 8 числа, мне исполнилось 11 лет</a:t>
            </a:r>
          </a:p>
          <a:p>
            <a:endParaRPr lang="ru-RU" sz="3600" dirty="0"/>
          </a:p>
        </p:txBody>
      </p:sp>
      <p:sp>
        <p:nvSpPr>
          <p:cNvPr id="14338" name="AutoShape 2" descr="https://mail.yandex.ru/message_part/IMG_20171109_193255_resized_20171114_092843012.jpg?_uid=21453299&amp;name=IMG_20171109_193255_resized_20171114_092843012.jpg&amp;hid=1.2&amp;ids=163818436445606930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mail.yandex.ru/message_part/IMG_20171109_193255_resized_20171114_092843012.jpg?_uid=21453299&amp;name=IMG_20171109_193255_resized_20171114_092843012.jpg&amp;hid=1.2&amp;ids=163818436445606930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6" name="Picture 10" descr="https://webattach.mail.yandex.net/message_part_real/IMG_20171109_193255_resized_20171114_092843012.jpg?sid=67wQ6Hcc0wl5XzJNW8gmCiyPb6QV%2FpbNgpvvNOTUPQgfoZbIDI6hVw3%2AyP3pQjGbOeAdpG%2AEpZGdfu1AqEQmTq0Igyh%2AgC1Xa7%2AzxuUa18KXrrHFGkFNJSQKP7z4%2F7iP&amp;_uid=21453299&amp;exif_rotate=y&amp;hid=1.2&amp;ids=163818436445606930&amp;name=IMG_20171109_193255_resized_20171114_092843012.jpg&amp;no_disposition=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4152882" cy="5537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Мое имя.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  Имя </a:t>
            </a:r>
            <a:r>
              <a:rPr lang="ru-RU" dirty="0"/>
              <a:t>Арсений русское, православное, католическое, греческое.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Имя </a:t>
            </a:r>
            <a:r>
              <a:rPr lang="ru-RU" dirty="0"/>
              <a:t>Арсений имеет греческие корни. Это имя появилось от греческого имени </a:t>
            </a:r>
            <a:r>
              <a:rPr lang="ru-RU" dirty="0" err="1"/>
              <a:t>Арсениос</a:t>
            </a:r>
            <a:r>
              <a:rPr lang="ru-RU" dirty="0"/>
              <a:t>, означающее «зрелый», «мужественный». Также трактуют как «мужчина», «мужской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dirty="0"/>
              <a:t>От мужского имени Арсений образовано женское имя – Арсения.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Моя семья.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меня большая и очень дружная семья.</a:t>
            </a:r>
            <a:endParaRPr lang="ru-RU" dirty="0"/>
          </a:p>
        </p:txBody>
      </p:sp>
      <p:pic>
        <p:nvPicPr>
          <p:cNvPr id="2049" name="Picture 1" descr="C:\Users\home\Downloads\IMG_20171102_1631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924944"/>
            <a:ext cx="2481739" cy="3308986"/>
          </a:xfrm>
          <a:prstGeom prst="rect">
            <a:avLst/>
          </a:prstGeom>
          <a:noFill/>
        </p:spPr>
      </p:pic>
      <p:pic>
        <p:nvPicPr>
          <p:cNvPr id="2050" name="Picture 2" descr="C:\Users\home\Downloads\20170725_1807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924944"/>
            <a:ext cx="2481740" cy="3308987"/>
          </a:xfrm>
          <a:prstGeom prst="rect">
            <a:avLst/>
          </a:prstGeom>
          <a:noFill/>
        </p:spPr>
      </p:pic>
      <p:pic>
        <p:nvPicPr>
          <p:cNvPr id="2051" name="Picture 3" descr="C:\Users\home\Downloads\20170203_19474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2924944"/>
            <a:ext cx="1879307" cy="33409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Мои </a:t>
            </a:r>
            <a:r>
              <a:rPr lang="ru-RU" smtClean="0"/>
              <a:t>любимые увлечения.</a:t>
            </a:r>
            <a:endParaRPr lang="ru-RU" dirty="0"/>
          </a:p>
        </p:txBody>
      </p:sp>
      <p:pic>
        <p:nvPicPr>
          <p:cNvPr id="17410" name="Picture 2" descr="C:\Users\home\Downloads\IMG_20171003_14414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88840"/>
            <a:ext cx="2490924" cy="3321232"/>
          </a:xfrm>
          <a:prstGeom prst="rect">
            <a:avLst/>
          </a:prstGeom>
          <a:noFill/>
        </p:spPr>
      </p:pic>
      <p:pic>
        <p:nvPicPr>
          <p:cNvPr id="17411" name="Picture 3" descr="C:\Users\home\Downloads\20170812_1418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1988840"/>
            <a:ext cx="2463738" cy="3284984"/>
          </a:xfrm>
          <a:prstGeom prst="rect">
            <a:avLst/>
          </a:prstGeom>
          <a:noFill/>
        </p:spPr>
      </p:pic>
      <p:pic>
        <p:nvPicPr>
          <p:cNvPr id="17412" name="Picture 4" descr="C:\Users\home\Downloads\20170808_1005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6351662" y="1988840"/>
            <a:ext cx="2484276" cy="3312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Тхеквондо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8434" name="Picture 2" descr="C:\Users\home\Downloads\20170730_1548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2633340" cy="3511120"/>
          </a:xfrm>
          <a:prstGeom prst="rect">
            <a:avLst/>
          </a:prstGeom>
          <a:noFill/>
        </p:spPr>
      </p:pic>
      <p:pic>
        <p:nvPicPr>
          <p:cNvPr id="18435" name="Picture 3" descr="C:\Users\home\Downloads\20161225_183914(0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1746" y="1844824"/>
            <a:ext cx="5358735" cy="3240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Гитара.</a:t>
            </a:r>
            <a:endParaRPr lang="ru-RU" dirty="0"/>
          </a:p>
        </p:txBody>
      </p:sp>
      <p:pic>
        <p:nvPicPr>
          <p:cNvPr id="19458" name="Picture 2" descr="C:\Users\home\Downloads\IMG_20171114_2213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74764" y="1600200"/>
            <a:ext cx="339447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ДРУЗЬЯ 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 меня есть очень хорошие друзья . Помимо ребят из моей цепочки я дружу с Родионом, </a:t>
            </a:r>
            <a:r>
              <a:rPr lang="ru-RU" dirty="0" err="1" smtClean="0"/>
              <a:t>Эмирханом</a:t>
            </a:r>
            <a:r>
              <a:rPr lang="ru-RU" dirty="0" smtClean="0"/>
              <a:t> , Аней и Полиной.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83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Я Арсений  .</vt:lpstr>
      <vt:lpstr>Мое имя.</vt:lpstr>
      <vt:lpstr>Моя семья.</vt:lpstr>
      <vt:lpstr>Мои любимые увлечения.</vt:lpstr>
      <vt:lpstr>Тхеквондо.</vt:lpstr>
      <vt:lpstr>Гитара.</vt:lpstr>
      <vt:lpstr>ДРУЗЬЯ 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Арсений  .</dc:title>
  <dc:creator>home</dc:creator>
  <cp:lastModifiedBy>home</cp:lastModifiedBy>
  <cp:revision>10</cp:revision>
  <dcterms:created xsi:type="dcterms:W3CDTF">2017-11-14T17:58:41Z</dcterms:created>
  <dcterms:modified xsi:type="dcterms:W3CDTF">2017-11-14T19:38:15Z</dcterms:modified>
</cp:coreProperties>
</file>