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64" r:id="rId4"/>
    <p:sldId id="260" r:id="rId5"/>
    <p:sldId id="272" r:id="rId6"/>
    <p:sldId id="269" r:id="rId7"/>
    <p:sldId id="265" r:id="rId8"/>
    <p:sldId id="262" r:id="rId9"/>
    <p:sldId id="263" r:id="rId10"/>
    <p:sldId id="261" r:id="rId11"/>
    <p:sldId id="267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0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1707" y="963885"/>
            <a:ext cx="7128792" cy="108012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Отчет о проведении экологической акции</a:t>
            </a:r>
            <a:br>
              <a:rPr lang="ru-RU" sz="2000" dirty="0" smtClean="0"/>
            </a:br>
            <a:r>
              <a:rPr lang="ru-RU" sz="2000" dirty="0" smtClean="0"/>
              <a:t>«Берегите воду»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6165304"/>
            <a:ext cx="3419872" cy="50405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Воспитатель: </a:t>
            </a:r>
            <a:r>
              <a:rPr lang="ru-RU" sz="1800" dirty="0" err="1" smtClean="0"/>
              <a:t>Антоненко.О.В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1026" name="Picture 2" descr="C:\Users\User\Desktop\мамины  документы\средняя группа\АКЦИЯ\БЕРЕГИТЕ ВОДУ 2018г\фотографии\Up5sCTEDQ2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53979" y="3068223"/>
            <a:ext cx="4220018" cy="2799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206" y="116632"/>
            <a:ext cx="91357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Муниципальное бюджетное общеобразовательное учреждение </a:t>
            </a:r>
          </a:p>
          <a:p>
            <a:pPr algn="ctr"/>
            <a:r>
              <a:rPr lang="ru-RU" sz="1600" dirty="0"/>
              <a:t>«Излучинская общеобразовательная начальная школа»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2044005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дошкольной группы общеразвивающей направленности</a:t>
            </a:r>
          </a:p>
          <a:p>
            <a:pPr algn="ctr"/>
            <a:r>
              <a:rPr lang="ru-RU" dirty="0"/>
              <a:t>детей </a:t>
            </a:r>
            <a:r>
              <a:rPr lang="ru-RU" dirty="0" smtClean="0"/>
              <a:t>пятого года жизни</a:t>
            </a:r>
          </a:p>
          <a:p>
            <a:pPr algn="ctr"/>
            <a:r>
              <a:rPr lang="ru-RU" dirty="0" smtClean="0"/>
              <a:t>Группа №5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635896" y="6477959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2018г</a:t>
            </a:r>
          </a:p>
        </p:txBody>
      </p:sp>
    </p:spTree>
    <p:extLst>
      <p:ext uri="{BB962C8B-B14F-4D97-AF65-F5344CB8AC3E}">
        <p14:creationId xmlns:p14="http://schemas.microsoft.com/office/powerpoint/2010/main" val="322612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55576" y="260648"/>
            <a:ext cx="7920880" cy="936104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Взаимодействие с семьями воспитанников </a:t>
            </a:r>
          </a:p>
          <a:p>
            <a:pPr algn="ctr"/>
            <a:r>
              <a:rPr lang="ru-RU" sz="3200" dirty="0" smtClean="0"/>
              <a:t>Выставка рисунков «Я берегу воду»</a:t>
            </a:r>
            <a:endParaRPr lang="ru-RU" sz="32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-314" r="-12783"/>
          <a:stretch/>
        </p:blipFill>
        <p:spPr>
          <a:xfrm>
            <a:off x="1847268" y="2083656"/>
            <a:ext cx="5202582" cy="3527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0026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611560" y="476672"/>
            <a:ext cx="7704856" cy="8640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b="1" i="0" dirty="0" smtClean="0"/>
              <a:t>С ребятами изготовили  условные знаки, как </a:t>
            </a:r>
            <a:r>
              <a:rPr lang="ru-RU" sz="2800" b="1" i="0" dirty="0"/>
              <a:t>сберечь воду</a:t>
            </a:r>
            <a:r>
              <a:rPr lang="ru-RU" sz="2800" b="1" i="0" dirty="0" smtClean="0"/>
              <a:t>»</a:t>
            </a:r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3075" name="Picture 3" descr="C:\Users\User\Desktop\мамины  документы\средняя группа\АКЦИЯ\БЕРЕГИТЕ ВОДУ 2018г\фотографии\ЭТУ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8312" y="2132856"/>
            <a:ext cx="5009676" cy="3714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14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мамины  документы\средняя группа\АКЦИЯ\БЕРЕГИТЕ ВОДУ 2018г\фотографии\maxpIiHUgb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69666" y="3078480"/>
            <a:ext cx="5867253" cy="316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38997" y="476672"/>
            <a:ext cx="53285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/>
              <a:t>С </a:t>
            </a:r>
            <a:r>
              <a:rPr lang="ru-RU" sz="2800" dirty="0" err="1"/>
              <a:t>Любшиной</a:t>
            </a:r>
            <a:r>
              <a:rPr lang="ru-RU" sz="2800" dirty="0"/>
              <a:t> Галиной </a:t>
            </a:r>
            <a:r>
              <a:rPr lang="ru-RU" sz="2800" dirty="0" smtClean="0"/>
              <a:t>Сергеевной </a:t>
            </a:r>
            <a:r>
              <a:rPr lang="ru-RU" sz="2800" dirty="0"/>
              <a:t>сделали  итоговую коллективную </a:t>
            </a:r>
            <a:r>
              <a:rPr lang="ru-RU" sz="2800" dirty="0" smtClean="0"/>
              <a:t>работу</a:t>
            </a:r>
          </a:p>
          <a:p>
            <a:pPr algn="ctr"/>
            <a:r>
              <a:rPr lang="ru-RU" sz="2800" dirty="0" smtClean="0"/>
              <a:t> </a:t>
            </a:r>
            <a:r>
              <a:rPr lang="ru-RU" sz="2800" dirty="0"/>
              <a:t>«Жизнь в аквариуме</a:t>
            </a:r>
            <a:r>
              <a:rPr lang="ru-RU" sz="2800" dirty="0" smtClean="0"/>
              <a:t>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6580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39552" y="692696"/>
            <a:ext cx="7848872" cy="56886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i="0" dirty="0" smtClean="0"/>
              <a:t>Вода! Что может быть проще и доступнее!! Вон ее сколько! </a:t>
            </a:r>
          </a:p>
          <a:p>
            <a:pPr marL="0" indent="0" algn="ctr">
              <a:buNone/>
            </a:pPr>
            <a:r>
              <a:rPr lang="ru-RU" sz="2400" i="0" dirty="0" smtClean="0"/>
              <a:t>Целые реки, озера, моря и океаны! Дождь, снег, льды на полюсах-все это вода. Кажется, что ее запасы безграничны. И что ее можно тратить бесконечно.</a:t>
            </a:r>
          </a:p>
          <a:p>
            <a:pPr marL="0" indent="0" algn="ctr">
              <a:buNone/>
            </a:pPr>
            <a:r>
              <a:rPr lang="ru-RU" sz="2400" i="0" dirty="0" smtClean="0"/>
              <a:t>Конечно это не так! И хотя на планете воды очень много, она в основном соленая, не пригодная для питья.</a:t>
            </a:r>
          </a:p>
          <a:p>
            <a:pPr marL="0" indent="0" algn="ctr">
              <a:buNone/>
            </a:pPr>
            <a:r>
              <a:rPr lang="ru-RU" sz="2400" i="0" dirty="0" smtClean="0"/>
              <a:t> А необходимой для жизни пресной воды на Земле совсем мало.</a:t>
            </a:r>
          </a:p>
          <a:p>
            <a:pPr marL="0" indent="0" algn="ctr">
              <a:buNone/>
            </a:pPr>
            <a:r>
              <a:rPr lang="ru-RU" sz="2400" b="1" i="0" dirty="0" smtClean="0"/>
              <a:t>Берегите воду! Ведь она – основа всего живого на Земле. Чтобы не получилось так, что в один печальный день запасы пресной воды на нашей чудесной планете полностью исчерпаются.</a:t>
            </a:r>
          </a:p>
          <a:p>
            <a:pPr marL="0" indent="0" algn="ctr">
              <a:buNone/>
            </a:pPr>
            <a:endParaRPr lang="ru-RU" sz="2400" b="1" i="0" dirty="0"/>
          </a:p>
          <a:p>
            <a:pPr marL="0" indent="0" algn="ctr">
              <a:buNone/>
            </a:pPr>
            <a:r>
              <a:rPr lang="ru-RU" sz="2400" i="0" dirty="0" smtClean="0"/>
              <a:t>СПАСИБО ЗА ВНИМАНИЕ!</a:t>
            </a:r>
            <a:endParaRPr lang="ru-RU" sz="2400" i="0" dirty="0"/>
          </a:p>
        </p:txBody>
      </p:sp>
    </p:spTree>
    <p:extLst>
      <p:ext uri="{BB962C8B-B14F-4D97-AF65-F5344CB8AC3E}">
        <p14:creationId xmlns:p14="http://schemas.microsoft.com/office/powerpoint/2010/main" val="3771443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6172"/>
            <a:ext cx="5420943" cy="685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10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2492896"/>
            <a:ext cx="6336704" cy="2448272"/>
          </a:xfrm>
        </p:spPr>
        <p:txBody>
          <a:bodyPr/>
          <a:lstStyle/>
          <a:p>
            <a:pPr algn="ctr"/>
            <a:r>
              <a:rPr lang="ru-RU" sz="4000" dirty="0" smtClean="0"/>
              <a:t>В ходе  акции был проведен ряд мероприятий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13918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6840760" cy="13681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/>
              <a:t>Беседа «Для чего нужна вода»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(</a:t>
            </a:r>
            <a:r>
              <a:rPr lang="ru-RU" sz="2400" dirty="0"/>
              <a:t>знакомство детей с целью акции)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5000" contrast="-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04639">
            <a:off x="395801" y="2792334"/>
            <a:ext cx="3038296" cy="286761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491880" y="1847860"/>
            <a:ext cx="290382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Рассмотрели  глобус. Почему нашу планету называют голубой, Рассказала о том, что в морях и океанах вода соленая ее пить нельзя, а пресной воды на земле очень мало.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18921">
            <a:off x="6297896" y="3299303"/>
            <a:ext cx="2527076" cy="2785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6901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102552" cy="1082432"/>
          </a:xfrm>
        </p:spPr>
        <p:txBody>
          <a:bodyPr>
            <a:normAutofit/>
          </a:bodyPr>
          <a:lstStyle/>
          <a:p>
            <a:pPr lvl="0" algn="ctr"/>
            <a:r>
              <a:rPr lang="ru-RU" dirty="0"/>
              <a:t>Показ мультимедийной презентации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</a:t>
            </a:r>
            <a:r>
              <a:rPr lang="ru-RU" dirty="0"/>
              <a:t>Роль воды в жизни человека»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79712" y="2348880"/>
            <a:ext cx="5292080" cy="3313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195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мамины  документы\средняя группа\АКЦИЯ\БЕРЕГИТЕ ВОДУ 2018г\фотографии\QbAKizhsC5U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907704" y="3428587"/>
            <a:ext cx="2403512" cy="2923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мамины  документы\средняя группа\АКЦИЯ\БЕРЕГИТЕ ВОДУ 2018г\фотографии\tM3MjRKoEJo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27114">
            <a:off x="323528" y="404664"/>
            <a:ext cx="2176041" cy="2683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мамины  документы\средняя группа\АКЦИЯ\БЕРЕГИТЕ ВОДУ 2018г\фотографии\zGHJjNb0nT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767121">
            <a:off x="6279887" y="536637"/>
            <a:ext cx="2296578" cy="2793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мамины  документы\средняя группа\АКЦИЯ\БЕРЕГИТЕ ВОДУ 2018г\фотографии\zpHbXzDAFZM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7" y="3428588"/>
            <a:ext cx="2424129" cy="301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39731" y="620688"/>
            <a:ext cx="312841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Узнали что комнатные </a:t>
            </a:r>
            <a:r>
              <a:rPr lang="ru-RU" sz="2400" dirty="0"/>
              <a:t>цветы </a:t>
            </a:r>
            <a:r>
              <a:rPr lang="ru-RU" sz="2400" dirty="0" smtClean="0"/>
              <a:t>поливать лучше </a:t>
            </a:r>
            <a:r>
              <a:rPr lang="ru-RU" sz="2400" dirty="0"/>
              <a:t>талой снеговой водой или дождевой!</a:t>
            </a:r>
          </a:p>
        </p:txBody>
      </p:sp>
    </p:spTree>
    <p:extLst>
      <p:ext uri="{BB962C8B-B14F-4D97-AF65-F5344CB8AC3E}">
        <p14:creationId xmlns:p14="http://schemas.microsoft.com/office/powerpoint/2010/main" val="132765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1443837">
            <a:off x="611560" y="2695527"/>
            <a:ext cx="3285803" cy="355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324279">
            <a:off x="5442964" y="539650"/>
            <a:ext cx="29523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Дидактические игры</a:t>
            </a:r>
          </a:p>
          <a:p>
            <a:pPr algn="ctr"/>
            <a:r>
              <a:rPr lang="ru-RU" dirty="0" smtClean="0"/>
              <a:t>«Кто быстрее перельет воду из одного сосуда в другой» </a:t>
            </a:r>
          </a:p>
          <a:p>
            <a:pPr algn="ctr"/>
            <a:r>
              <a:rPr lang="ru-RU" dirty="0" smtClean="0"/>
              <a:t>«Что </a:t>
            </a:r>
            <a:r>
              <a:rPr lang="ru-RU" smtClean="0"/>
              <a:t>мы знаем о воде»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rot="20992556">
            <a:off x="405387" y="124153"/>
            <a:ext cx="31683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Чтение  рассказов </a:t>
            </a:r>
            <a:endParaRPr lang="ru-RU" b="1" dirty="0" smtClean="0"/>
          </a:p>
          <a:p>
            <a:pPr algn="ctr"/>
            <a:r>
              <a:rPr lang="ru-RU" dirty="0" smtClean="0"/>
              <a:t>Н.А</a:t>
            </a:r>
            <a:r>
              <a:rPr lang="ru-RU" dirty="0"/>
              <a:t>. Рыжовой «Жила-была река», «как люди речку обидели»</a:t>
            </a:r>
            <a:br>
              <a:rPr lang="ru-RU" dirty="0"/>
            </a:br>
            <a:r>
              <a:rPr lang="ru-RU" dirty="0"/>
              <a:t>чтение сказки шорцев </a:t>
            </a:r>
            <a:br>
              <a:rPr lang="ru-RU" dirty="0"/>
            </a:br>
            <a:r>
              <a:rPr lang="ru-RU" dirty="0"/>
              <a:t>«Два ручья»</a:t>
            </a:r>
            <a:br>
              <a:rPr lang="ru-RU" dirty="0"/>
            </a:br>
            <a:r>
              <a:rPr lang="ru-RU" dirty="0"/>
              <a:t>загадки и стихотворения о воде.</a:t>
            </a:r>
          </a:p>
        </p:txBody>
      </p:sp>
      <p:pic>
        <p:nvPicPr>
          <p:cNvPr id="5122" name="Picture 2" descr="C:\Users\User\Desktop\мамины  документы\средняя группа\АКЦИЯ\БЕРЕГИТЕ ВОДУ 2018г\фотографии\x1ghh7ZuP_g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31202">
            <a:off x="4434729" y="2695190"/>
            <a:ext cx="4225532" cy="302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70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72458" y="548680"/>
            <a:ext cx="5112568" cy="619268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Проводили опыты с водой, </a:t>
            </a:r>
          </a:p>
          <a:p>
            <a:pPr algn="ctr"/>
            <a:r>
              <a:rPr lang="ru-RU" sz="3200" b="1" dirty="0" smtClean="0"/>
              <a:t>где узнали что:</a:t>
            </a:r>
          </a:p>
          <a:p>
            <a:pPr algn="ctr"/>
            <a:endParaRPr lang="ru-RU" sz="2400" dirty="0" smtClean="0"/>
          </a:p>
          <a:p>
            <a:pPr marL="457200" indent="-457200" algn="ctr">
              <a:buAutoNum type="arabicPeriod"/>
            </a:pPr>
            <a:r>
              <a:rPr lang="ru-RU" sz="2400" dirty="0" smtClean="0"/>
              <a:t>Вода не имеет формы;</a:t>
            </a:r>
          </a:p>
          <a:p>
            <a:pPr marL="457200" indent="-457200" algn="ctr">
              <a:buAutoNum type="arabicPeriod"/>
            </a:pPr>
            <a:r>
              <a:rPr lang="ru-RU" sz="2400" dirty="0" smtClean="0"/>
              <a:t>Вода не имеет запаха;</a:t>
            </a:r>
          </a:p>
          <a:p>
            <a:pPr marL="457200" indent="-457200" algn="ctr">
              <a:buAutoNum type="arabicPeriod"/>
            </a:pPr>
            <a:r>
              <a:rPr lang="ru-RU" sz="2400" dirty="0" smtClean="0"/>
              <a:t>У воды нет вкуса;</a:t>
            </a:r>
          </a:p>
          <a:p>
            <a:pPr marL="457200" indent="-457200" algn="ctr">
              <a:buAutoNum type="arabicPeriod"/>
            </a:pPr>
            <a:r>
              <a:rPr lang="ru-RU" sz="2400" dirty="0" smtClean="0"/>
              <a:t>Вода бесцветна;</a:t>
            </a:r>
          </a:p>
          <a:p>
            <a:pPr marL="457200" indent="-457200" algn="ctr">
              <a:buAutoNum type="arabicPeriod"/>
            </a:pPr>
            <a:r>
              <a:rPr lang="ru-RU" sz="2400" dirty="0" smtClean="0"/>
              <a:t>Вода  может находиться</a:t>
            </a:r>
          </a:p>
          <a:p>
            <a:pPr algn="ctr"/>
            <a:r>
              <a:rPr lang="ru-RU" sz="2400" dirty="0" smtClean="0"/>
              <a:t> в трех состояниях (жидком, твердом и газообразном).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196752"/>
            <a:ext cx="3478519" cy="433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692093">
            <a:off x="395536" y="677396"/>
            <a:ext cx="1656184" cy="20574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0805" y="2473976"/>
            <a:ext cx="2994430" cy="20162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0806" y="188639"/>
            <a:ext cx="2982907" cy="19779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946612">
            <a:off x="395535" y="4088600"/>
            <a:ext cx="1656184" cy="21104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11434">
            <a:off x="6570444" y="3618739"/>
            <a:ext cx="1794955" cy="222582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06185">
            <a:off x="6660232" y="476914"/>
            <a:ext cx="1815666" cy="228428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0805" y="4687358"/>
            <a:ext cx="2982908" cy="1973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77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320</Words>
  <Application>Microsoft Office PowerPoint</Application>
  <PresentationFormat>Экран (4:3)</PresentationFormat>
  <Paragraphs>39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Tradeshow</vt:lpstr>
      <vt:lpstr>Отчет о проведении экологической акции «Берегите воду»</vt:lpstr>
      <vt:lpstr>Презентация PowerPoint</vt:lpstr>
      <vt:lpstr>В ходе  акции был проведен ряд мероприятий</vt:lpstr>
      <vt:lpstr>Беседа «Для чего нужна вода»  (знакомство детей с целью акции)</vt:lpstr>
      <vt:lpstr>Показ мультимедийной презентации  «Роль воды в жизни человека»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проведении экологическая акция «Берегите воду»</dc:title>
  <dc:creator>User</dc:creator>
  <cp:lastModifiedBy>User</cp:lastModifiedBy>
  <cp:revision>30</cp:revision>
  <dcterms:created xsi:type="dcterms:W3CDTF">2018-03-31T07:31:13Z</dcterms:created>
  <dcterms:modified xsi:type="dcterms:W3CDTF">2018-04-12T15:22:07Z</dcterms:modified>
</cp:coreProperties>
</file>