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71" r:id="rId3"/>
    <p:sldId id="259" r:id="rId4"/>
    <p:sldId id="272" r:id="rId5"/>
    <p:sldId id="260" r:id="rId6"/>
    <p:sldId id="273" r:id="rId7"/>
    <p:sldId id="261" r:id="rId8"/>
    <p:sldId id="274" r:id="rId9"/>
    <p:sldId id="264" r:id="rId10"/>
    <p:sldId id="279" r:id="rId11"/>
    <p:sldId id="263" r:id="rId12"/>
    <p:sldId id="267" r:id="rId13"/>
    <p:sldId id="269" r:id="rId14"/>
    <p:sldId id="270" r:id="rId15"/>
    <p:sldId id="268" r:id="rId16"/>
    <p:sldId id="275" r:id="rId17"/>
    <p:sldId id="276" r:id="rId18"/>
    <p:sldId id="277" r:id="rId19"/>
    <p:sldId id="278" r:id="rId20"/>
    <p:sldId id="28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DC275170-CE51-463A-967F-5ED717A44367}">
          <p14:sldIdLst>
            <p14:sldId id="256"/>
            <p14:sldId id="271"/>
            <p14:sldId id="259"/>
            <p14:sldId id="272"/>
            <p14:sldId id="260"/>
            <p14:sldId id="273"/>
            <p14:sldId id="261"/>
            <p14:sldId id="274"/>
            <p14:sldId id="264"/>
            <p14:sldId id="279"/>
            <p14:sldId id="263"/>
            <p14:sldId id="267"/>
            <p14:sldId id="269"/>
            <p14:sldId id="270"/>
            <p14:sldId id="268"/>
            <p14:sldId id="275"/>
            <p14:sldId id="276"/>
            <p14:sldId id="277"/>
            <p14:sldId id="278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934" autoAdjust="0"/>
    <p:restoredTop sz="94660"/>
  </p:normalViewPr>
  <p:slideViewPr>
    <p:cSldViewPr>
      <p:cViewPr>
        <p:scale>
          <a:sx n="81" d="100"/>
          <a:sy n="81" d="100"/>
        </p:scale>
        <p:origin x="-822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5204D4-A3C6-413F-B478-F8D004A6F78F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DB988-2AC5-4A60-8490-E1C6B2C6A3E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282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1DB988-2AC5-4A60-8490-E1C6B2C6A3E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61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DDFFF53-1F40-4C5F-9FDC-61DD4ABA2DF0}" type="datetimeFigureOut">
              <a:rPr lang="ru-RU" smtClean="0"/>
              <a:pPr/>
              <a:t>18.03.2018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11A365F-865C-4500-8773-0F73260DE9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928662" y="428604"/>
            <a:ext cx="7358114" cy="220222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Птичий двор.</a:t>
            </a:r>
            <a:br>
              <a:rPr lang="ru-RU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75000"/>
                  </a:schemeClr>
                </a:solidFill>
              </a:rPr>
              <a:t>Домашние птицы.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636912"/>
            <a:ext cx="6004573" cy="38164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4508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568952" cy="6192688"/>
          </a:xfrm>
        </p:spPr>
      </p:pic>
    </p:spTree>
    <p:extLst>
      <p:ext uri="{BB962C8B-B14F-4D97-AF65-F5344CB8AC3E}">
        <p14:creationId xmlns:p14="http://schemas.microsoft.com/office/powerpoint/2010/main" val="3909615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5489716" cy="833878"/>
          </a:xfrm>
        </p:spPr>
        <p:txBody>
          <a:bodyPr>
            <a:normAutofit/>
          </a:bodyPr>
          <a:lstStyle/>
          <a:p>
            <a:r>
              <a:rPr lang="ru-RU" sz="3600" b="0" u="sng" dirty="0" smtClean="0">
                <a:solidFill>
                  <a:schemeClr val="tx2"/>
                </a:solidFill>
              </a:rPr>
              <a:t>Кто как говорит?</a:t>
            </a:r>
            <a:endParaRPr lang="ru-RU" sz="3600" b="0" u="sng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910" y="1428736"/>
            <a:ext cx="6777317" cy="391366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Кукарекает</a:t>
            </a:r>
          </a:p>
          <a:p>
            <a:endParaRPr lang="ru-RU" dirty="0" smtClean="0"/>
          </a:p>
          <a:p>
            <a:r>
              <a:rPr lang="ru-RU" dirty="0" smtClean="0"/>
              <a:t>Крякает</a:t>
            </a:r>
          </a:p>
          <a:p>
            <a:endParaRPr lang="ru-RU" dirty="0" smtClean="0"/>
          </a:p>
          <a:p>
            <a:r>
              <a:rPr lang="ru-RU" dirty="0" smtClean="0"/>
              <a:t>Кудахчет</a:t>
            </a:r>
          </a:p>
          <a:p>
            <a:endParaRPr lang="ru-RU" dirty="0" smtClean="0"/>
          </a:p>
          <a:p>
            <a:r>
              <a:rPr lang="ru-RU" dirty="0" smtClean="0"/>
              <a:t>Гогочет</a:t>
            </a:r>
          </a:p>
          <a:p>
            <a:endParaRPr lang="ru-RU" dirty="0" smtClean="0"/>
          </a:p>
          <a:p>
            <a:r>
              <a:rPr lang="ru-RU" dirty="0" smtClean="0"/>
              <a:t>Пищит</a:t>
            </a:r>
          </a:p>
          <a:p>
            <a:endParaRPr lang="ru-RU" dirty="0" smtClean="0"/>
          </a:p>
          <a:p>
            <a:r>
              <a:rPr lang="ru-RU" dirty="0" smtClean="0"/>
              <a:t>Болбочет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4735" y="476672"/>
            <a:ext cx="1380545" cy="142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680647"/>
            <a:ext cx="1224136" cy="17827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20" y="2357430"/>
            <a:ext cx="1428750" cy="1238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V="1">
            <a:off x="3071802" y="1428736"/>
            <a:ext cx="1857388" cy="19474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428860" y="2059138"/>
            <a:ext cx="3833831" cy="29829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143108" y="4286256"/>
            <a:ext cx="2932948" cy="4388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357422" y="3648444"/>
            <a:ext cx="4643470" cy="63781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658" y="4572008"/>
            <a:ext cx="1722165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Прямая со стрелкой 8"/>
          <p:cNvCxnSpPr/>
          <p:nvPr/>
        </p:nvCxnSpPr>
        <p:spPr>
          <a:xfrm rot="10800000" flipV="1">
            <a:off x="2500298" y="2786058"/>
            <a:ext cx="4857784" cy="22571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712" y="5092988"/>
            <a:ext cx="1810344" cy="1413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Прямая со стрелкой 6"/>
          <p:cNvCxnSpPr/>
          <p:nvPr/>
        </p:nvCxnSpPr>
        <p:spPr>
          <a:xfrm>
            <a:off x="2571736" y="4929198"/>
            <a:ext cx="1037846" cy="12820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1" name="Picture 3" descr="C:\Users\Packard Bell\Desktop\ДЕТСКИЙ САД\ОКНА\Домашние птицы\img-QEkO3J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5685" y="726007"/>
            <a:ext cx="2257425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594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5572164" cy="905886"/>
          </a:xfrm>
        </p:spPr>
        <p:txBody>
          <a:bodyPr>
            <a:normAutofit/>
          </a:bodyPr>
          <a:lstStyle/>
          <a:p>
            <a:pPr algn="ctr"/>
            <a:r>
              <a:rPr lang="ru-RU" b="0" u="sng" dirty="0" smtClean="0">
                <a:solidFill>
                  <a:schemeClr val="tx2"/>
                </a:solidFill>
              </a:rPr>
              <a:t>Кого как подзывают?</a:t>
            </a:r>
            <a:endParaRPr lang="ru-RU" b="0" u="sng" dirty="0">
              <a:solidFill>
                <a:schemeClr val="tx2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8596" y="1643050"/>
            <a:ext cx="6777317" cy="369977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«</a:t>
            </a:r>
            <a:r>
              <a:rPr lang="ru-RU" dirty="0" err="1" smtClean="0"/>
              <a:t>Цып</a:t>
            </a:r>
            <a:r>
              <a:rPr lang="ru-RU" dirty="0" smtClean="0"/>
              <a:t> – </a:t>
            </a:r>
            <a:r>
              <a:rPr lang="ru-RU" dirty="0" err="1" smtClean="0"/>
              <a:t>цып</a:t>
            </a:r>
            <a:r>
              <a:rPr lang="ru-RU" dirty="0" smtClean="0"/>
              <a:t> – </a:t>
            </a:r>
            <a:r>
              <a:rPr lang="ru-RU" dirty="0" err="1" smtClean="0"/>
              <a:t>цып</a:t>
            </a:r>
            <a:r>
              <a:rPr lang="ru-RU" dirty="0" smtClean="0"/>
              <a:t>»</a:t>
            </a:r>
          </a:p>
          <a:p>
            <a:endParaRPr lang="ru-RU" dirty="0"/>
          </a:p>
          <a:p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 err="1" smtClean="0"/>
              <a:t>Ути</a:t>
            </a:r>
            <a:r>
              <a:rPr lang="ru-RU" dirty="0" smtClean="0"/>
              <a:t> – </a:t>
            </a:r>
            <a:r>
              <a:rPr lang="ru-RU" dirty="0" err="1" smtClean="0"/>
              <a:t>ути</a:t>
            </a:r>
            <a:r>
              <a:rPr lang="ru-RU" dirty="0" smtClean="0"/>
              <a:t> –</a:t>
            </a:r>
            <a:r>
              <a:rPr lang="ru-RU" dirty="0" err="1" smtClean="0"/>
              <a:t>ути</a:t>
            </a:r>
            <a:r>
              <a:rPr lang="ru-RU" dirty="0" smtClean="0"/>
              <a:t>»</a:t>
            </a:r>
          </a:p>
          <a:p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«Тега – тега –тега»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786182" y="1851632"/>
            <a:ext cx="214314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357554" y="3357562"/>
            <a:ext cx="1500198" cy="7143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714744" y="4953018"/>
            <a:ext cx="2009384" cy="47624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 descr="C:\Users\Packard Bell\Desktop\ДЕТСКИЙ САД\ОКНА\Домашние птицы\362665_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8589" y="692696"/>
            <a:ext cx="257356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Packard Bell\Desktop\ДЕТСКИЙ САД\ОКНА\Домашние птицы\img-QEkO3J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876" y="2628900"/>
            <a:ext cx="2415494" cy="1736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Packard Bell\Desktop\ДЕТСКИЙ САД\ОКНА\Домашние птицы\images (4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09120"/>
            <a:ext cx="27432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92658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1000108"/>
            <a:ext cx="2000264" cy="2479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5720" y="428604"/>
            <a:ext cx="6777317" cy="499591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Ну – ка, марш назад, цыплятки,</a:t>
            </a:r>
          </a:p>
          <a:p>
            <a:pPr marL="68580" indent="0">
              <a:buNone/>
            </a:pPr>
            <a:r>
              <a:rPr lang="ru-RU" dirty="0" smtClean="0"/>
              <a:t>Залезать нельзя на грядки.</a:t>
            </a:r>
          </a:p>
          <a:p>
            <a:pPr marL="68580" indent="0">
              <a:buNone/>
            </a:pPr>
            <a:r>
              <a:rPr lang="ru-RU" dirty="0" smtClean="0"/>
              <a:t>Ищет вас, волнуется,</a:t>
            </a:r>
          </a:p>
          <a:p>
            <a:pPr marL="68580" indent="0">
              <a:buNone/>
            </a:pPr>
            <a:r>
              <a:rPr lang="ru-RU" dirty="0" smtClean="0"/>
              <a:t>Ваша мама…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r>
              <a:rPr lang="ru-RU" dirty="0" smtClean="0"/>
              <a:t>Эй, утята, вы куда?</a:t>
            </a:r>
          </a:p>
          <a:p>
            <a:pPr marL="68580" indent="0">
              <a:buNone/>
            </a:pPr>
            <a:r>
              <a:rPr lang="ru-RU" dirty="0" smtClean="0"/>
              <a:t>Здесь собачья будка.</a:t>
            </a:r>
          </a:p>
          <a:p>
            <a:pPr marL="68580" indent="0">
              <a:buNone/>
            </a:pPr>
            <a:r>
              <a:rPr lang="ru-RU" dirty="0" smtClean="0"/>
              <a:t>Ждёт вас около пруда</a:t>
            </a:r>
          </a:p>
          <a:p>
            <a:pPr marL="68580" indent="0">
              <a:buNone/>
            </a:pPr>
            <a:r>
              <a:rPr lang="ru-RU" dirty="0" smtClean="0"/>
              <a:t>Ваша мама…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 smtClean="0"/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3714752"/>
            <a:ext cx="3335335" cy="2712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34094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58" y="500042"/>
            <a:ext cx="6777317" cy="5067925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Шею вытянул гусёнок,</a:t>
            </a:r>
          </a:p>
          <a:p>
            <a:pPr marL="68580" indent="0">
              <a:buNone/>
            </a:pPr>
            <a:r>
              <a:rPr lang="ru-RU" dirty="0" smtClean="0"/>
              <a:t>Озирается спросонок.</a:t>
            </a:r>
          </a:p>
          <a:p>
            <a:pPr marL="68580" indent="0">
              <a:buNone/>
            </a:pPr>
            <a:r>
              <a:rPr lang="ru-RU" dirty="0" smtClean="0"/>
              <a:t>Еле – еле соню – сына</a:t>
            </a:r>
          </a:p>
          <a:p>
            <a:pPr marL="68580" indent="0">
              <a:buNone/>
            </a:pPr>
            <a:r>
              <a:rPr lang="ru-RU" dirty="0" smtClean="0"/>
              <a:t>Под крыльцом нашла…</a:t>
            </a:r>
          </a:p>
          <a:p>
            <a:pPr marL="68580" indent="0">
              <a:buNone/>
            </a:pPr>
            <a:endParaRPr lang="ru-RU" dirty="0"/>
          </a:p>
          <a:p>
            <a:pPr marL="68580" indent="0">
              <a:buNone/>
            </a:pPr>
            <a:r>
              <a:rPr lang="ru-RU" dirty="0" smtClean="0"/>
              <a:t>Что стряслось у индюшат,</a:t>
            </a:r>
          </a:p>
          <a:p>
            <a:pPr marL="68580" indent="0">
              <a:buNone/>
            </a:pPr>
            <a:r>
              <a:rPr lang="ru-RU" dirty="0" smtClean="0"/>
              <a:t>Почему они спешат?</a:t>
            </a:r>
          </a:p>
          <a:p>
            <a:pPr marL="68580" indent="0">
              <a:buNone/>
            </a:pPr>
            <a:r>
              <a:rPr lang="ru-RU" dirty="0" smtClean="0"/>
              <a:t>У сарая за кадушкой</a:t>
            </a:r>
          </a:p>
          <a:p>
            <a:pPr marL="68580" indent="0">
              <a:buNone/>
            </a:pPr>
            <a:r>
              <a:rPr lang="ru-RU" dirty="0" smtClean="0"/>
              <a:t>Червяка нашла…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760" y="571480"/>
            <a:ext cx="2143140" cy="2399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2" y="3643314"/>
            <a:ext cx="3381205" cy="2141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637519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6858048" cy="1051560"/>
          </a:xfrm>
        </p:spPr>
        <p:txBody>
          <a:bodyPr>
            <a:normAutofit/>
          </a:bodyPr>
          <a:lstStyle/>
          <a:p>
            <a:pPr algn="ctr"/>
            <a:r>
              <a:rPr lang="ru-RU" sz="3200" b="0" u="sng" dirty="0" smtClean="0">
                <a:solidFill>
                  <a:schemeClr val="tx2"/>
                </a:solidFill>
              </a:rPr>
              <a:t>Вспомним, сравним, подумаем.</a:t>
            </a:r>
            <a:endParaRPr lang="ru-RU" sz="3200" b="0" u="sng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284040"/>
              </p:ext>
            </p:extLst>
          </p:nvPr>
        </p:nvGraphicFramePr>
        <p:xfrm>
          <a:off x="500034" y="2000240"/>
          <a:ext cx="8183564" cy="2723516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4071966"/>
                <a:gridCol w="4111598"/>
              </a:tblGrid>
              <a:tr h="6000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</a:t>
                      </a:r>
                      <a:r>
                        <a:rPr lang="ru-RU" sz="2400" baseline="0" dirty="0" smtClean="0"/>
                        <a:t> животных</a:t>
                      </a:r>
                      <a:endParaRPr lang="ru-RU" sz="2400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</a:t>
                      </a:r>
                      <a:r>
                        <a:rPr lang="ru-RU" sz="2400" baseline="0" dirty="0" smtClean="0"/>
                        <a:t> птиц</a:t>
                      </a:r>
                      <a:endParaRPr lang="ru-RU" sz="2400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Тело</a:t>
                      </a:r>
                      <a:r>
                        <a:rPr lang="ru-RU" sz="1800" baseline="0" dirty="0" smtClean="0"/>
                        <a:t> покрыто шерстью;</a:t>
                      </a:r>
                      <a:endParaRPr lang="ru-RU" sz="1800" dirty="0" smtClean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Тело покрыто перьями и пухом;</a:t>
                      </a:r>
                      <a:endParaRPr lang="ru-RU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Есть нос и рот;</a:t>
                      </a:r>
                      <a:endParaRPr lang="ru-RU" sz="1800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клюв;</a:t>
                      </a:r>
                      <a:endParaRPr lang="ru-RU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Есть лапы , ноги;</a:t>
                      </a:r>
                      <a:endParaRPr lang="ru-RU" sz="1800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ножки и крылья;</a:t>
                      </a:r>
                      <a:endParaRPr lang="ru-RU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Они ходят и бегают;</a:t>
                      </a:r>
                      <a:endParaRPr lang="ru-RU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Они бегают и немного летают;</a:t>
                      </a:r>
                      <a:endParaRPr lang="ru-RU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Кормят своих детёнышей молоком</a:t>
                      </a:r>
                      <a:endParaRPr lang="ru-RU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Несут яйца, высиживают птенцов</a:t>
                      </a:r>
                      <a:endParaRPr lang="ru-RU" dirty="0">
                        <a:solidFill>
                          <a:schemeClr val="bg1">
                            <a:lumMod val="25000"/>
                            <a:lumOff val="75000"/>
                          </a:schemeClr>
                        </a:solidFill>
                      </a:endParaRPr>
                    </a:p>
                  </a:txBody>
                  <a:tcPr marL="110418" marR="110418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2594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712968" cy="6264696"/>
          </a:xfrm>
        </p:spPr>
      </p:pic>
    </p:spTree>
    <p:extLst>
      <p:ext uri="{BB962C8B-B14F-4D97-AF65-F5344CB8AC3E}">
        <p14:creationId xmlns:p14="http://schemas.microsoft.com/office/powerpoint/2010/main" val="33420145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9" y="332656"/>
            <a:ext cx="4474913" cy="4241378"/>
          </a:xfrm>
        </p:spPr>
      </p:pic>
      <p:pic>
        <p:nvPicPr>
          <p:cNvPr id="9218" name="Picture 2" descr="C:\Users\Packard Bell\Desktop\ДЕТСКИЙ САД\ОКНА\Домашние птицы\slide-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64904"/>
            <a:ext cx="4392489" cy="377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526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568952" cy="6264695"/>
          </a:xfrm>
        </p:spPr>
      </p:pic>
    </p:spTree>
    <p:extLst>
      <p:ext uri="{BB962C8B-B14F-4D97-AF65-F5344CB8AC3E}">
        <p14:creationId xmlns:p14="http://schemas.microsoft.com/office/powerpoint/2010/main" val="576989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640960" cy="6192687"/>
          </a:xfrm>
        </p:spPr>
      </p:pic>
    </p:spTree>
    <p:extLst>
      <p:ext uri="{BB962C8B-B14F-4D97-AF65-F5344CB8AC3E}">
        <p14:creationId xmlns:p14="http://schemas.microsoft.com/office/powerpoint/2010/main" val="27038656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5212088" cy="82009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Домашняя утка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4" name="Picture 12" descr="http://im3-tub-ru.yandex.net/i?id=361879842-56-7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836712"/>
            <a:ext cx="2664296" cy="3007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5583766" cy="4187825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80920" cy="4437112"/>
          </a:xfrm>
          <a:solidFill>
            <a:schemeClr val="tx2"/>
          </a:solidFill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Спасибо </a:t>
            </a:r>
            <a:br>
              <a:rPr lang="ru-RU" sz="9600" dirty="0" smtClean="0"/>
            </a:br>
            <a:r>
              <a:rPr lang="ru-RU" sz="9600" dirty="0" smtClean="0"/>
              <a:t>за внимание!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897617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38857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10000"/>
                  </a:schemeClr>
                </a:solidFill>
              </a:rPr>
              <a:t>Утиная семья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</p:spPr>
      </p:pic>
    </p:spTree>
    <p:extLst>
      <p:ext uri="{BB962C8B-B14F-4D97-AF65-F5344CB8AC3E}">
        <p14:creationId xmlns:p14="http://schemas.microsoft.com/office/powerpoint/2010/main" val="34317115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4857784" cy="76580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Домашний гусь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25" y="1412776"/>
            <a:ext cx="5511527" cy="4104456"/>
          </a:xfrm>
        </p:spPr>
      </p:pic>
      <p:pic>
        <p:nvPicPr>
          <p:cNvPr id="4" name="Picture 2" descr="http://im2-tub-ru.yandex.net/i?id=109374580-19-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70880"/>
            <a:ext cx="2643206" cy="2450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im0-tub-ru.yandex.net/i?id=105020767-45-7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747" y="2957189"/>
            <a:ext cx="2286016" cy="34528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1759" y="4337"/>
            <a:ext cx="4968552" cy="36004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Гусь, гусыня, гусёнок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4377"/>
            <a:ext cx="9144000" cy="6493623"/>
          </a:xfrm>
        </p:spPr>
      </p:pic>
    </p:spTree>
    <p:extLst>
      <p:ext uri="{BB962C8B-B14F-4D97-AF65-F5344CB8AC3E}">
        <p14:creationId xmlns:p14="http://schemas.microsoft.com/office/powerpoint/2010/main" val="4133227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5426402" cy="820090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Домашняя курица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Packard Bell\Desktop\ДЕТСКИЙ САД\ОКНА\Домашние птицы\144604_28-Plymouth-Rock-chik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210018"/>
            <a:ext cx="2880320" cy="2719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84784"/>
            <a:ext cx="4680520" cy="4153644"/>
          </a:xfrm>
        </p:spPr>
      </p:pic>
      <p:pic>
        <p:nvPicPr>
          <p:cNvPr id="2051" name="Picture 3" descr="C:\Users\Packard Bell\Desktop\ДЕТСКИЙ САД\ОКНА\Домашние птицы\images (3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3" y="597947"/>
            <a:ext cx="3240215" cy="261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4742956" cy="641794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Куринная семья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428736"/>
            <a:ext cx="8183880" cy="414340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3074" name="Picture 2" descr="C:\Users\Packard Bell\Desktop\ДЕТСКИЙ САД\ОКНА\Домашние птицы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0320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6715172" cy="785818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Домашняя индейка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69" y="1268760"/>
            <a:ext cx="3962400" cy="4392488"/>
          </a:xfrm>
        </p:spPr>
      </p:pic>
      <p:pic>
        <p:nvPicPr>
          <p:cNvPr id="5122" name="Picture 2" descr="C:\Users\Packard Bell\Desktop\ДЕТСКИЙ САД\ОКНА\Домашние птицы\e742a382eb5acf20adb37793ad95aa0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9028" y="1052736"/>
            <a:ext cx="362406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Packard Bell\Desktop\ДЕТСКИЙ САД\ОКНА\Домашние птицы\сод-индюк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45024"/>
            <a:ext cx="316835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4350"/>
            <a:ext cx="8143932" cy="59432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Индюшиная семья: </a:t>
            </a:r>
            <a:r>
              <a:rPr lang="ru-RU" b="0" dirty="0" smtClean="0">
                <a:solidFill>
                  <a:schemeClr val="tx2"/>
                </a:solidFill>
                <a:effectLst/>
              </a:rPr>
              <a:t>индюк, индюшка, индюшонок. </a:t>
            </a:r>
            <a:endParaRPr lang="ru-RU" b="0" dirty="0">
              <a:solidFill>
                <a:schemeClr val="tx2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83768" y="1285860"/>
            <a:ext cx="6128708" cy="3511292"/>
          </a:xfrm>
        </p:spPr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C:\Users\Packard Bell\Desktop\ДЕТСКИЙ САД\ОКНА\Домашние птицы\image0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8568952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5066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3">
      <a:dk1>
        <a:srgbClr val="14425D"/>
      </a:dk1>
      <a:lt1>
        <a:srgbClr val="4EA5D8"/>
      </a:lt1>
      <a:dk2>
        <a:srgbClr val="0D2C3E"/>
      </a:dk2>
      <a:lt2>
        <a:srgbClr val="89C3E5"/>
      </a:lt2>
      <a:accent1>
        <a:srgbClr val="14425D"/>
      </a:accent1>
      <a:accent2>
        <a:srgbClr val="0D2C3E"/>
      </a:accent2>
      <a:accent3>
        <a:srgbClr val="C4E1F2"/>
      </a:accent3>
      <a:accent4>
        <a:srgbClr val="4EA5D8"/>
      </a:accent4>
      <a:accent5>
        <a:srgbClr val="14425D"/>
      </a:accent5>
      <a:accent6>
        <a:srgbClr val="00B0F0"/>
      </a:accent6>
      <a:hlink>
        <a:srgbClr val="989898"/>
      </a:hlink>
      <a:folHlink>
        <a:srgbClr val="0D2C3E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801</TotalTime>
  <Words>198</Words>
  <Application>Microsoft Office PowerPoint</Application>
  <PresentationFormat>Экран (4:3)</PresentationFormat>
  <Paragraphs>85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Птичий двор. Домашние птицы.</vt:lpstr>
      <vt:lpstr>Домашняя утка</vt:lpstr>
      <vt:lpstr>Утиная семья </vt:lpstr>
      <vt:lpstr>Домашний гусь</vt:lpstr>
      <vt:lpstr>Презентация PowerPoint</vt:lpstr>
      <vt:lpstr>Домашняя курица</vt:lpstr>
      <vt:lpstr>Куринная семья</vt:lpstr>
      <vt:lpstr>Домашняя индейка</vt:lpstr>
      <vt:lpstr> Индюшиная семья: индюк, индюшка, индюшонок. </vt:lpstr>
      <vt:lpstr>Презентация PowerPoint</vt:lpstr>
      <vt:lpstr>Кто как говорит?</vt:lpstr>
      <vt:lpstr>Кого как подзывают?</vt:lpstr>
      <vt:lpstr>Презентация PowerPoint</vt:lpstr>
      <vt:lpstr>Презентация PowerPoint</vt:lpstr>
      <vt:lpstr>Вспомним, сравним, подумаем.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внимание!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птицы.</dc:title>
  <dc:creator>Женя</dc:creator>
  <cp:lastModifiedBy>Packard Bell</cp:lastModifiedBy>
  <cp:revision>65</cp:revision>
  <dcterms:created xsi:type="dcterms:W3CDTF">2012-06-14T17:12:57Z</dcterms:created>
  <dcterms:modified xsi:type="dcterms:W3CDTF">2018-03-18T11:16:34Z</dcterms:modified>
</cp:coreProperties>
</file>