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0" r:id="rId3"/>
    <p:sldId id="259" r:id="rId4"/>
    <p:sldId id="262" r:id="rId5"/>
    <p:sldId id="261" r:id="rId6"/>
    <p:sldId id="264" r:id="rId7"/>
    <p:sldId id="256" r:id="rId8"/>
    <p:sldId id="257" r:id="rId9"/>
    <p:sldId id="25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Буквы </a:t>
            </a:r>
            <a:r>
              <a:rPr lang="ru-RU" dirty="0" err="1" smtClean="0"/>
              <a:t>Дд</a:t>
            </a:r>
            <a:endParaRPr lang="ru-RU" dirty="0"/>
          </a:p>
        </p:txBody>
      </p:sp>
      <p:sp>
        <p:nvSpPr>
          <p:cNvPr id="4" name="Подзаголовок 2"/>
          <p:cNvSpPr>
            <a:spLocks noGrp="1"/>
          </p:cNvSpPr>
          <p:nvPr/>
        </p:nvSpPr>
        <p:spPr bwMode="auto">
          <a:xfrm>
            <a:off x="2339752" y="5589240"/>
            <a:ext cx="640080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Составила: </a:t>
            </a:r>
            <a:r>
              <a:rPr lang="ru-RU" sz="1400" dirty="0" err="1" smtClean="0">
                <a:solidFill>
                  <a:schemeClr val="tx1"/>
                </a:solidFill>
              </a:rPr>
              <a:t>Махусаева</a:t>
            </a:r>
            <a:r>
              <a:rPr lang="ru-RU" sz="1400" dirty="0" smtClean="0">
                <a:solidFill>
                  <a:schemeClr val="tx1"/>
                </a:solidFill>
              </a:rPr>
              <a:t> Людмила Викторовна 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МАОУ СОШ№1 </a:t>
            </a:r>
            <a:r>
              <a:rPr lang="ru-RU" sz="1400" dirty="0" err="1" smtClean="0">
                <a:solidFill>
                  <a:schemeClr val="tx1"/>
                </a:solidFill>
              </a:rPr>
              <a:t>пгт</a:t>
            </a:r>
            <a:r>
              <a:rPr lang="ru-RU" sz="1400" dirty="0" smtClean="0">
                <a:solidFill>
                  <a:schemeClr val="tx1"/>
                </a:solidFill>
              </a:rPr>
              <a:t> Серышево имени Сергея Бондарева</a:t>
            </a:r>
          </a:p>
          <a:p>
            <a:pPr algn="r"/>
            <a:r>
              <a:rPr lang="ru-RU" sz="1400" dirty="0" smtClean="0">
                <a:solidFill>
                  <a:schemeClr val="tx1"/>
                </a:solidFill>
              </a:rPr>
              <a:t>2017-2018 </a:t>
            </a:r>
            <a:r>
              <a:rPr lang="ru-RU" sz="1400" dirty="0" err="1" smtClean="0">
                <a:solidFill>
                  <a:schemeClr val="tx1"/>
                </a:solidFill>
              </a:rPr>
              <a:t>уч.год</a:t>
            </a:r>
            <a:endParaRPr lang="ru-RU" sz="1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020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rcRect l="9310" t="3767" r="5206" b="44750"/>
          <a:stretch>
            <a:fillRect/>
          </a:stretch>
        </p:blipFill>
        <p:spPr>
          <a:xfrm>
            <a:off x="323528" y="188640"/>
            <a:ext cx="8214700" cy="66693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020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rcRect l="9908" t="56300" r="5164" b="9051"/>
          <a:stretch>
            <a:fillRect/>
          </a:stretch>
        </p:blipFill>
        <p:spPr>
          <a:xfrm>
            <a:off x="179512" y="476672"/>
            <a:ext cx="8640960" cy="475252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21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rcRect l="3290" t="2751" r="10367" b="59450"/>
          <a:stretch>
            <a:fillRect/>
          </a:stretch>
        </p:blipFill>
        <p:spPr>
          <a:xfrm>
            <a:off x="0" y="188640"/>
            <a:ext cx="9151016" cy="54006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021.jpg"/>
          <p:cNvPicPr>
            <a:picLocks noChangeAspect="1"/>
          </p:cNvPicPr>
          <p:nvPr/>
        </p:nvPicPr>
        <p:blipFill>
          <a:blip r:embed="rId2" cstate="print">
            <a:lum bright="10000" contrast="30000"/>
          </a:blip>
          <a:srcRect l="4738" t="40702" r="9987" b="7755"/>
          <a:stretch>
            <a:fillRect/>
          </a:stretch>
        </p:blipFill>
        <p:spPr>
          <a:xfrm>
            <a:off x="467544" y="0"/>
            <a:ext cx="7920880" cy="64540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1EC08131"/>
          <p:cNvPicPr>
            <a:picLocks noChangeAspect="1" noChangeArrowheads="1"/>
          </p:cNvPicPr>
          <p:nvPr/>
        </p:nvPicPr>
        <p:blipFill>
          <a:blip r:embed="rId2" cstate="print"/>
          <a:srcRect t="31212" r="30408" b="18651"/>
          <a:stretch>
            <a:fillRect/>
          </a:stretch>
        </p:blipFill>
        <p:spPr bwMode="auto">
          <a:xfrm>
            <a:off x="1042988" y="404813"/>
            <a:ext cx="54451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6"/>
          <p:cNvSpPr>
            <a:spLocks noChangeArrowheads="1"/>
          </p:cNvSpPr>
          <p:nvPr/>
        </p:nvSpPr>
        <p:spPr bwMode="auto">
          <a:xfrm>
            <a:off x="5076825" y="148431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36" name="Line 10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7" name="Line 11"/>
          <p:cNvSpPr>
            <a:spLocks noChangeShapeType="1"/>
          </p:cNvSpPr>
          <p:nvPr/>
        </p:nvSpPr>
        <p:spPr bwMode="auto">
          <a:xfrm>
            <a:off x="395288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8" name="Line 12"/>
          <p:cNvSpPr>
            <a:spLocks noChangeShapeType="1"/>
          </p:cNvSpPr>
          <p:nvPr/>
        </p:nvSpPr>
        <p:spPr bwMode="auto">
          <a:xfrm>
            <a:off x="395288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13"/>
          <p:cNvSpPr>
            <a:spLocks noChangeShapeType="1"/>
          </p:cNvSpPr>
          <p:nvPr/>
        </p:nvSpPr>
        <p:spPr bwMode="auto">
          <a:xfrm>
            <a:off x="468313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8441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17413" name="Picture 5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56304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3768 -0.4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67 -0.48889 C -0.14201 -0.47639 -0.14618 -0.46389 -0.1519 -0.4463 C -0.15763 -0.4287 -0.1644 -0.40648 -0.17239 -0.3831 C -0.18038 -0.35972 -0.18906 -0.3382 -0.1993 -0.30602 C -0.20954 -0.27384 -0.22239 -0.22616 -0.23385 -0.18982 C -0.24531 -0.15347 -0.25815 -0.11898 -0.26857 -0.08727 C -0.27899 -0.05556 -0.28732 -0.02616 -0.2967 7.40741E-7 C -0.30607 0.02616 -0.31475 0.04977 -0.32482 0.06991 C -0.33489 0.09005 -0.34618 0.10602 -0.35694 0.1213 C -0.3677 0.13657 -0.3776 0.15093 -0.38906 0.16227 C -0.40052 0.17361 -0.41232 0.18218 -0.42621 0.18958 C -0.4401 0.19676 -0.4585 0.2037 -0.47239 0.20671 C -0.48628 0.20949 -0.49826 0.2088 -0.50954 0.20833 C -0.52083 0.20787 -0.53211 0.20671 -0.54027 0.20324 C -0.54843 0.19954 -0.55451 0.19305 -0.55815 0.18796 C -0.5618 0.18264 -0.56319 0.17778 -0.56215 0.17245 C -0.56111 0.16713 -0.55868 0.15926 -0.5519 0.15555 C -0.54513 0.15162 -0.53177 0.15023 -0.521 0.15023 C -0.51024 0.15 -0.49826 0.15093 -0.48767 0.1537 C -0.47708 0.15648 -0.47013 0.16111 -0.45694 0.16713 C -0.44375 0.17361 -0.42031 0.18542 -0.40815 0.19143 C -0.396 0.19722 -0.39288 0.19884 -0.38385 0.20162 C -0.37482 0.2044 -0.36579 0.20602 -0.35434 0.20833 C -0.34288 0.21065 -0.32916 0.21574 -0.31458 0.21505 C -0.3 0.21481 -0.28489 0.21157 -0.26718 0.20509 C -0.24947 0.19861 -0.22413 0.18657 -0.20815 0.17593 C -0.19218 0.16528 -0.18611 0.15972 -0.171 0.14167 C -0.1559 0.12338 -0.13142 0.09143 -0.11718 0.06829 C -0.10295 0.04514 -0.096 0.02708 -0.08524 0.00324 C -0.07447 -0.0206 -0.06354 -0.04074 -0.05312 -0.07523 C -0.0427 -0.10972 -0.02864 -0.16181 -0.02239 -0.20347 C -0.01614 -0.24514 -0.01388 -0.28958 -0.01597 -0.325 C -0.01805 -0.36042 -0.02829 -0.38958 -0.03524 -0.41551 C -0.04218 -0.44144 -0.04861 -0.4632 -0.05815 -0.48056 C -0.0677 -0.49792 -0.08055 -0.51111 -0.09288 -0.51968 C -0.1052 -0.52824 -0.11753 -0.53171 -0.13263 -0.53171 C -0.14774 -0.53171 -0.16875 -0.52593 -0.18385 -0.51968 C -0.19895 -0.51343 -0.21059 -0.50532 -0.22361 -0.49421 C -0.23663 -0.4831 -0.25069 -0.46782 -0.26215 -0.45301 C -0.27361 -0.4382 -0.28281 -0.42315 -0.29288 -0.40532 C -0.30295 -0.3875 -0.31423 -0.36389 -0.32239 -0.34537 C -0.33055 -0.32685 -0.33611 -0.31065 -0.34149 -0.29421 " pathEditMode="relative" rAng="0" ptsTypes="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-11-30_223609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621303" cy="524715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-11-30_22365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620688"/>
            <a:ext cx="8377383" cy="309717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7-11-30_22370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692696"/>
            <a:ext cx="8456492" cy="482453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18</Words>
  <Application>Microsoft Office PowerPoint</Application>
  <PresentationFormat>Экран (4:3)</PresentationFormat>
  <Paragraphs>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Буквы Дд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Мила Я</dc:creator>
  <cp:lastModifiedBy>люда22</cp:lastModifiedBy>
  <cp:revision>6</cp:revision>
  <dcterms:created xsi:type="dcterms:W3CDTF">2017-11-30T13:10:58Z</dcterms:created>
  <dcterms:modified xsi:type="dcterms:W3CDTF">2018-04-12T09:41:32Z</dcterms:modified>
</cp:coreProperties>
</file>