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340768"/>
            <a:ext cx="8424936" cy="352742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4000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>Семьи воспитанников, </a:t>
            </a:r>
            <a:r>
              <a:rPr lang="ru-RU" sz="4000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/>
            </a:r>
            <a:br>
              <a:rPr lang="ru-RU" sz="4000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</a:br>
            <a:r>
              <a:rPr lang="ru-RU" sz="4000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>стили </a:t>
            </a:r>
            <a:r>
              <a:rPr lang="ru-RU" sz="4000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>их воспитания</a:t>
            </a:r>
            <a:r>
              <a:rPr lang="ru-RU" sz="4000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>.</a:t>
            </a:r>
            <a:r>
              <a:rPr lang="ru-RU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/>
            </a:r>
            <a:br>
              <a:rPr lang="ru-RU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</a:br>
            <a:r>
              <a:rPr lang="ru-RU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/>
            </a:r>
            <a:br>
              <a:rPr lang="ru-RU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</a:br>
            <a:r>
              <a:rPr lang="ru-RU" spc="-15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> Чего хотят родители воспитанников от Д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ОУ.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5186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Трудности в отношениях между семьями и образовательными учреждениями могут связываться, к примеру, с несовпадением взаимных ожиданий, с имеющим порой место недоверием родителей к воспитателям. </a:t>
            </a:r>
            <a:endParaRPr lang="ru-RU" sz="32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spc="-15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Семьи часто не удовлетворены качеством дошкольного образования, аргументируют это тем, что:</a:t>
            </a:r>
          </a:p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b="1" spc="-15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3200" spc="-15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 ребенком мало занимаются в саду.</a:t>
            </a:r>
          </a:p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spc="-15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Не создают соответственных условий для укрепления его здоровья.</a:t>
            </a:r>
          </a:p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Не могут найти подход к ребенку.</a:t>
            </a:r>
          </a:p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Применяют непедагогические методы в отношении ребенка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Плохо следят за ребенком (не вытерли </a:t>
            </a:r>
            <a:r>
              <a:rPr lang="ru-RU" sz="32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сопельки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, не переодели грязную футболку).</a:t>
            </a:r>
          </a:p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Ребенка заставляют кушать или, напротив, не следят, чтобы он все съел.</a:t>
            </a:r>
          </a:p>
          <a:p>
            <a:pPr lvl="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Ограничивают свободу ребенка.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endParaRPr lang="ru-RU" b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-1232897"/>
            <a:ext cx="9144000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Со своей стороны, дошкольное учреждение предъявляет серьезные претензии к родителям детей с проблемами в учении и поведении, как недостаточно компетентным воспитателям, которые не выполняют свои обязанности по отношению к собственным детям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457200"/>
            <a:ext cx="3017838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5" name="Rectangle 3">
            <a:hlinkClick r:id=""/>
          </p:cNvPr>
          <p:cNvSpPr>
            <a:spLocks noChangeArrowheads="1"/>
          </p:cNvSpPr>
          <p:nvPr/>
        </p:nvSpPr>
        <p:spPr bwMode="auto">
          <a:xfrm>
            <a:off x="0" y="466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-1439629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Теперь выделим два перспективных направления работы с семьями воспитанников: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Преодолеть существующие противоречия: формализм, кризис доверия, внешнюю активизацию работы с семьей.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856788"/>
            <a:ext cx="9144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Сформировать новую философию в работе с семьей, которая направлена на перестройку позиций: дошкольное учреждение вызвано взаимодействовать с родителями для полноценной реализации уставных задач.</a:t>
            </a:r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Основные задачи своей работы дошкольное учреждение видит в обогащении воспитательных умений родителей, распространение положительного опыта воспитания в семье, поддержке их уверенности в собственных педагогических возможностях.</a:t>
            </a:r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171400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Как один из самых значимых факторов для правильного воспитания ребенка, можно указать взаимоотношения  в семье: отношение  к ребенку обоих  родителей, отношения самих родителей друг к другу, также отношение родителей к другим людям. 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88639"/>
            <a:ext cx="9144000" cy="816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ипы семейного воспитания и отношение родителей к детям:</a:t>
            </a:r>
          </a:p>
          <a:p>
            <a:pPr lvl="0" indent="4508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Воспитание по типу "Золушки«</a:t>
            </a:r>
          </a:p>
          <a:p>
            <a:pPr lvl="0" indent="4508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spc="-15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Воспитание в условиях увеличенной моральной ответственности</a:t>
            </a:r>
          </a:p>
          <a:p>
            <a:pPr lvl="0" indent="4508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Гиперсоциальное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воспитание</a:t>
            </a:r>
          </a:p>
          <a:p>
            <a:pPr lvl="0" indent="4508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Тревожно-мнительное воспитание</a:t>
            </a:r>
          </a:p>
          <a:p>
            <a:pPr lvl="0" indent="4508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b="1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Гиперопека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(</a:t>
            </a:r>
            <a:r>
              <a:rPr lang="ru-RU" sz="3200" b="1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гиперпротекция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)</a:t>
            </a:r>
            <a:endParaRPr kumimoji="0" lang="ru-RU" sz="3200" b="1" i="0" u="none" strike="noStrike" cap="none" spc="-150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cs typeface="Arial" pitchFamily="34" charset="0"/>
              </a:rPr>
            </a:b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457200"/>
            <a:ext cx="3017838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7" name="Rectangle 3">
            <a:hlinkClick r:id=""/>
          </p:cNvPr>
          <p:cNvSpPr>
            <a:spLocks noChangeArrowheads="1"/>
          </p:cNvSpPr>
          <p:nvPr/>
        </p:nvSpPr>
        <p:spPr bwMode="auto">
          <a:xfrm>
            <a:off x="0" y="466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892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6.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Воспитание в культе болезни </a:t>
            </a:r>
          </a:p>
          <a:p>
            <a:pPr marL="342900" indent="-342900"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7. </a:t>
            </a:r>
            <a:r>
              <a:rPr lang="ru-RU" sz="3200" b="1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Гипоопека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(</a:t>
            </a:r>
            <a:r>
              <a:rPr lang="ru-RU" sz="3200" b="1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гипопротекция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) </a:t>
            </a:r>
          </a:p>
          <a:p>
            <a:pPr marL="342900" indent="-342900"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8. Жестокое отношение к детям</a:t>
            </a:r>
          </a:p>
          <a:p>
            <a:pPr marL="342900" indent="-342900"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9. Противоречивое воспитание</a:t>
            </a:r>
          </a:p>
          <a:p>
            <a:pPr marL="342900" indent="-342900"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61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Чего родители ждут от воспитателя? 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Воспитателю необходимо быть мудрым и понимающим педагогом.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Он должен помогать  малышу  привыкнуть  к новым правилам и соблюдать их дальше, сохранять уважительное отношение к маленькому человеку.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847"/>
            <a:ext cx="9144000" cy="5186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Нужно, чтобы воспитатель нравился ребенку, который будет мирно ходить в сад, не боясь встретиться с ним;  он не при каких обстоятельствах не применит угрозы, физические наказания, запугивания, моральное унижение.</a:t>
            </a:r>
            <a:endParaRPr lang="ru-RU" sz="3200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4447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Воспитатель обязательно научит ребенка чему-нибудь новому. Этому, может быть, он не научится дома.</a:t>
            </a:r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Родители ждут, чтобы их малышу было комфортно в саду, а им самим спокойно за него, пока они на работе.</a:t>
            </a:r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" y="-4895878"/>
            <a:ext cx="9144000" cy="1024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Родители от детского сада хотели бы получить: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Максимально полную информацию о ребенке.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Советы по общению с ребенком.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Советы психолога.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457200"/>
            <a:ext cx="3017838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>
            <a:hlinkClick r:id=""/>
          </p:cNvPr>
          <p:cNvSpPr>
            <a:spLocks noChangeArrowheads="1"/>
          </p:cNvSpPr>
          <p:nvPr/>
        </p:nvSpPr>
        <p:spPr bwMode="auto">
          <a:xfrm>
            <a:off x="0" y="4070103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23684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На сегодняшний день проблема взаимодействия дошкольного учреждения с семьей остается довольно актуальной, приобретает временами обостренный характер.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</TotalTime>
  <Words>463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Семьи воспитанников,  стили их воспитания.   Чего хотят родители воспитанников от ДОУ.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Семьи воспитанников, стили их воспитания.  Чего хотят родители воспитанников от ДОУ. </dc:title>
  <dc:creator>бвц</dc:creator>
  <cp:lastModifiedBy>Маргарита</cp:lastModifiedBy>
  <cp:revision>7</cp:revision>
  <dcterms:created xsi:type="dcterms:W3CDTF">2016-05-24T15:57:14Z</dcterms:created>
  <dcterms:modified xsi:type="dcterms:W3CDTF">2016-05-25T04:18:25Z</dcterms:modified>
</cp:coreProperties>
</file>