
<file path=[Content_Types].xml><?xml version="1.0" encoding="utf-8"?>
<Types xmlns="http://schemas.openxmlformats.org/package/2006/content-types">
  <Default Extension="png" ContentType="image/png"/>
  <Default Extension="mp3" ContentType="audio/unknown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8" r:id="rId3"/>
    <p:sldId id="269" r:id="rId4"/>
    <p:sldId id="270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71" r:id="rId15"/>
    <p:sldId id="266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66CC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11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796D3F-09AF-4762-BAFC-2E70A36D4C6F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E18C50-DD1B-4AE5-87BF-4DCE5748A67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3247C-90FC-465B-A0E0-7EFB22B38FAA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0707C-5122-46F0-A816-07FC9F91D425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499D8E-0199-4D4F-AD01-198C6CE9205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8AC93-F27D-463B-A022-BD5B1CA36F6D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119657-A2F5-481E-A0F6-440341D03125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F6826-066D-447D-87F1-2FB11EB95D37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1B01F-3FC5-4369-9D55-34E4C85AEE4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B788BE-19B9-4E0A-A5A3-D07F6344FFF7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757A15-5D4E-4585-8CDF-167C7C9EB9F2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  <p:sndAc>
          <p:stSnd>
            <p:snd r:embed="rId1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0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8441B66-FCAB-40CB-857F-1D7CB0B6F4E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  <p:sndAc>
          <p:stSnd>
            <p:snd r:embed="rId13" name="chimes.wav"/>
          </p:stSnd>
        </p:sndAc>
      </p:transition>
    </mc:Choice>
    <mc:Fallback xmlns="">
      <p:transition spd="slow">
        <p:split orient="vert"/>
        <p:sndAc>
          <p:stSnd>
            <p:snd r:embed="rId1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4.wav"/><Relationship Id="rId6" Type="http://schemas.openxmlformats.org/officeDocument/2006/relationships/audio" Target="../media/audio10.wav"/><Relationship Id="rId5" Type="http://schemas.openxmlformats.org/officeDocument/2006/relationships/image" Target="../media/image6.pn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audio" Target="../media/audio10.wav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openxmlformats.org/officeDocument/2006/relationships/audio" Target="../media/audio6.wav"/><Relationship Id="rId1" Type="http://schemas.openxmlformats.org/officeDocument/2006/relationships/audio" Target="../media/audio5.wav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audio" Target="../media/audio1.wav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audio" Target="../media/audio10.wav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12.png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audio" Target="../media/audio1.wav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audio" Target="../media/audio10.wav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openxmlformats.org/officeDocument/2006/relationships/audio" Target="../media/audio8.wav"/><Relationship Id="rId1" Type="http://schemas.openxmlformats.org/officeDocument/2006/relationships/audio" Target="../media/audio7.wav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0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0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0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0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audio" Target="../media/audio10.wav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audio10.wav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6.png"/><Relationship Id="rId2" Type="http://schemas.openxmlformats.org/officeDocument/2006/relationships/audio" Target="&#1084;&#1099;&#1095;&#1072;&#1085;&#1080;&#1077;.mp3" TargetMode="External"/><Relationship Id="rId1" Type="http://schemas.openxmlformats.org/officeDocument/2006/relationships/audio" Target="../media/audio2.wav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audio" Target="../media/audio1.wav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8.png"/><Relationship Id="rId2" Type="http://schemas.openxmlformats.org/officeDocument/2006/relationships/audio" Target="file:///C:\Users\USER\Desktop\&#1044;&#1080;&#1082;&#1080;&#1077;%20&#1078;&#1080;&#1074;&#1086;&#1090;&#1085;&#1099;&#1077;\Zvuki_zhivotnyh_-_Hryukane_kabana_(iPlayer.fm).mp3" TargetMode="External"/><Relationship Id="rId1" Type="http://schemas.openxmlformats.org/officeDocument/2006/relationships/audio" Target="&#1047;&#1074;&#1091;&#1082;&#1080;%20-%20&#1042;&#1080;&#1079;&#1075;%20&#1089;&#1074;&#1080;&#1085;&#1100;&#1080;%20(MelodySearch_ru).mp3" TargetMode="External"/><Relationship Id="rId6" Type="http://schemas.openxmlformats.org/officeDocument/2006/relationships/image" Target="../media/image6.png"/><Relationship Id="rId5" Type="http://schemas.openxmlformats.org/officeDocument/2006/relationships/image" Target="../media/image7.jpeg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audio" Target="../media/audio10.wav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audio" Target="../media/audio10.wav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../media/audio10.wav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3.wav"/><Relationship Id="rId6" Type="http://schemas.openxmlformats.org/officeDocument/2006/relationships/image" Target="../media/image6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49275"/>
            <a:ext cx="8062913" cy="5759450"/>
          </a:xfrm>
        </p:spPr>
        <p:txBody>
          <a:bodyPr/>
          <a:lstStyle/>
          <a:p>
            <a:r>
              <a:rPr lang="ru-RU" altLang="ru-RU" sz="8000" b="1" dirty="0">
                <a:solidFill>
                  <a:srgbClr val="0000FF"/>
                </a:solidFill>
                <a:latin typeface="Comic Sans MS" pitchFamily="66" charset="0"/>
              </a:rPr>
              <a:t>Домашние</a:t>
            </a:r>
            <a:r>
              <a:rPr lang="ru-RU" altLang="ru-RU" b="1" dirty="0">
                <a:solidFill>
                  <a:srgbClr val="0000FF"/>
                </a:solidFill>
                <a:latin typeface="Comic Sans MS" pitchFamily="66" charset="0"/>
              </a:rPr>
              <a:t> </a:t>
            </a:r>
            <a:r>
              <a:rPr lang="ru-RU" altLang="ru-RU" sz="8000" b="1" dirty="0">
                <a:solidFill>
                  <a:srgbClr val="0000FF"/>
                </a:solidFill>
                <a:latin typeface="Comic Sans MS" pitchFamily="66" charset="0"/>
              </a:rPr>
              <a:t>животные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altLang="ru-RU" sz="7000" dirty="0" smtClean="0">
                <a:solidFill>
                  <a:srgbClr val="0000FF"/>
                </a:solidFill>
                <a:latin typeface="Comic Sans MS" pitchFamily="66" charset="0"/>
              </a:rPr>
              <a:t>Овца</a:t>
            </a:r>
            <a:endParaRPr lang="ru-RU" altLang="ru-RU" sz="7000" b="1" dirty="0">
              <a:solidFill>
                <a:srgbClr val="0000FF"/>
              </a:solidFill>
              <a:latin typeface="Comic Sans MS" pitchFamily="66" charset="0"/>
            </a:endParaRPr>
          </a:p>
        </p:txBody>
      </p:sp>
      <p:pic>
        <p:nvPicPr>
          <p:cNvPr id="18436" name="Picture 4" descr="барашек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313" y="2179638"/>
            <a:ext cx="6065837" cy="405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7" name="бара2259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баран.wav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80548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71800" y="692696"/>
            <a:ext cx="56128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 реки стоит овечка-</a:t>
            </a:r>
          </a:p>
          <a:p>
            <a:pPr algn="r"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 неё вся шерсть в колечках.</a:t>
            </a:r>
          </a:p>
          <a:p>
            <a:pPr algn="r"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Травку ей щипать не лень,</a:t>
            </a:r>
          </a:p>
          <a:p>
            <a:pPr algn="r"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На лужайке целый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  <p:sndAc>
          <p:stSnd>
            <p:snd r:embed="rId3" name="chimes.wav"/>
          </p:stSnd>
        </p:sndAc>
      </p:transition>
    </mc:Choice>
    <mc:Fallback xmlns="">
      <p:transition spd="slow">
        <p:split orient="vert"/>
        <p:sndAc>
          <p:stSnd>
            <p:snd r:embed="rId6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37" fill="hold"/>
                                        <p:tgtEl>
                                          <p:spTgt spid="184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43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altLang="ru-RU" sz="7000">
                <a:solidFill>
                  <a:srgbClr val="009900"/>
                </a:solidFill>
                <a:latin typeface="Comic Sans MS" pitchFamily="66" charset="0"/>
              </a:rPr>
              <a:t>Курица и петух</a:t>
            </a:r>
          </a:p>
        </p:txBody>
      </p:sp>
      <p:pic>
        <p:nvPicPr>
          <p:cNvPr id="19460" name="Picture 4" descr="куриц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643188"/>
            <a:ext cx="4679950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1" name="Picture 5" descr="курица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1628775"/>
            <a:ext cx="2341562" cy="2520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квоч2259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квочка.wav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1013" y="580548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4" name="MSSN2259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MSSN00311A0000[1].wav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580548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12160" y="4797152"/>
            <a:ext cx="29523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Гордо носит гребешок</a:t>
            </a:r>
          </a:p>
          <a:p>
            <a:pPr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Раскрасавец петушок.</a:t>
            </a:r>
          </a:p>
          <a:p>
            <a:pPr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Вместе с солнышком встаёт,</a:t>
            </a:r>
          </a:p>
          <a:p>
            <a:pPr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 утрам его зовёт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8313" y="1412776"/>
            <a:ext cx="35016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Ходит курица-хохлатка,</a:t>
            </a:r>
          </a:p>
          <a:p>
            <a:pPr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Следом жёлтые цыплята-</a:t>
            </a:r>
          </a:p>
          <a:p>
            <a:pPr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От неё не отстают,</a:t>
            </a:r>
          </a:p>
          <a:p>
            <a:pPr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Дружно зёрнышки клюют.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  <p:sndAc>
          <p:stSnd>
            <p:snd r:embed="rId4" name="chimes.wav"/>
          </p:stSnd>
        </p:sndAc>
      </p:transition>
    </mc:Choice>
    <mc:Fallback xmlns="">
      <p:transition spd="slow">
        <p:split orient="vert"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62" fill="hold"/>
                                        <p:tgtEl>
                                          <p:spTgt spid="194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3662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815" fill="hold"/>
                                        <p:tgtEl>
                                          <p:spTgt spid="194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62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46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altLang="ru-RU" sz="7000" b="1">
                <a:solidFill>
                  <a:srgbClr val="FF66CC"/>
                </a:solidFill>
                <a:latin typeface="Comic Sans MS" pitchFamily="66" charset="0"/>
              </a:rPr>
              <a:t>Собака</a:t>
            </a:r>
          </a:p>
        </p:txBody>
      </p:sp>
      <p:pic>
        <p:nvPicPr>
          <p:cNvPr id="20484" name="Picture 4" descr="собак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04664"/>
            <a:ext cx="3367087" cy="3490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5" name="Picture 5" descr="собака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628775"/>
            <a:ext cx="3636962" cy="4532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лай собаки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7767432" y="5439265"/>
            <a:ext cx="609600" cy="7194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48064" y="4653136"/>
            <a:ext cx="283571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" indent="0"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Мокрый носик,</a:t>
            </a:r>
          </a:p>
          <a:p>
            <a:pPr marL="45720" indent="0"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Громкий лай,</a:t>
            </a:r>
          </a:p>
          <a:p>
            <a:pPr marL="45720" indent="0"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Это песик,</a:t>
            </a:r>
          </a:p>
          <a:p>
            <a:pPr marL="45720" indent="0"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Так и знай!     </a:t>
            </a:r>
            <a:r>
              <a:rPr lang="ru-RU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             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  <p:sndAc>
          <p:stSnd>
            <p:snd r:embed="rId4" name="chimes.wav"/>
          </p:stSnd>
        </p:sndAc>
      </p:transition>
    </mc:Choice>
    <mc:Fallback xmlns="">
      <p:transition spd="slow">
        <p:split orient="vert"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1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altLang="ru-RU" sz="7000">
                <a:solidFill>
                  <a:srgbClr val="0000FF"/>
                </a:solidFill>
                <a:latin typeface="Comic Sans MS" pitchFamily="66" charset="0"/>
              </a:rPr>
              <a:t>Кошка</a:t>
            </a:r>
          </a:p>
        </p:txBody>
      </p:sp>
      <p:pic>
        <p:nvPicPr>
          <p:cNvPr id="21508" name="Picture 4" descr="кошка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1887" y="4365104"/>
            <a:ext cx="2576017" cy="1864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9" name="Picture 5" descr="кошки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1052513"/>
            <a:ext cx="3889375" cy="5153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0" name="кошк2259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кошка.wav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6287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1" name="кот2259.wav">
            <a:hlinkClick r:id="" action="ppaction://media"/>
          </p:cNvPr>
          <p:cNvPicPr>
            <a:picLocks noRot="1" noChangeAspect="1" noChangeArrowheads="1"/>
          </p:cNvPicPr>
          <p:nvPr>
            <a:wavAudioFile r:embed="rId2" name="кот.wav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6287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3282050" y="1837824"/>
            <a:ext cx="772986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Спит пушистый рыжий кот,</a:t>
            </a:r>
          </a:p>
          <a:p>
            <a:pPr algn="r"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Мягкой лапкой нос прикрывший</a:t>
            </a:r>
          </a:p>
          <a:p>
            <a:pPr algn="r"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Было дел невпроворот-</a:t>
            </a:r>
          </a:p>
          <a:p>
            <a:pPr algn="r"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Ночью он гулял по крышам</a:t>
            </a:r>
          </a:p>
          <a:p>
            <a:pPr algn="r"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 домой пришел поспать,</a:t>
            </a:r>
          </a:p>
          <a:p>
            <a:pPr algn="r"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Ранним утром на рассвете</a:t>
            </a:r>
          </a:p>
          <a:p>
            <a:pPr algn="r"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Чтобы радостно мурчать</a:t>
            </a:r>
          </a:p>
          <a:p>
            <a:pPr algn="r"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 час, когда проснутся дети.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  <p:sndAc>
          <p:stSnd>
            <p:snd r:embed="rId4" name="chimes.wav"/>
          </p:stSnd>
        </p:sndAc>
      </p:transition>
    </mc:Choice>
    <mc:Fallback xmlns="">
      <p:transition spd="slow">
        <p:split orient="vert"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1" fill="hold"/>
                                        <p:tgtEl>
                                          <p:spTgt spid="215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21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579" fill="hold"/>
                                        <p:tgtEl>
                                          <p:spTgt spid="215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10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11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16" y="0"/>
            <a:ext cx="79497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436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3573016"/>
            <a:ext cx="8351838" cy="3284984"/>
          </a:xfrm>
        </p:spPr>
        <p:txBody>
          <a:bodyPr/>
          <a:lstStyle/>
          <a:p>
            <a:r>
              <a:rPr lang="ru-RU" altLang="ru-RU" sz="3200" dirty="0">
                <a:solidFill>
                  <a:srgbClr val="0000FF"/>
                </a:solidFill>
              </a:rPr>
              <a:t>Презентацию </a:t>
            </a:r>
            <a:r>
              <a:rPr lang="ru-RU" altLang="ru-RU" sz="3200" dirty="0" smtClean="0">
                <a:solidFill>
                  <a:srgbClr val="0000FF"/>
                </a:solidFill>
              </a:rPr>
              <a:t>подготовила :</a:t>
            </a:r>
            <a:r>
              <a:rPr lang="ru-RU" altLang="ru-RU" sz="3200" dirty="0">
                <a:solidFill>
                  <a:srgbClr val="0000FF"/>
                </a:solidFill>
              </a:rPr>
              <a:t/>
            </a:r>
            <a:br>
              <a:rPr lang="ru-RU" altLang="ru-RU" sz="3200" dirty="0">
                <a:solidFill>
                  <a:srgbClr val="0000FF"/>
                </a:solidFill>
              </a:rPr>
            </a:br>
            <a:r>
              <a:rPr lang="ru-RU" altLang="ru-RU" sz="3200" dirty="0" smtClean="0">
                <a:solidFill>
                  <a:srgbClr val="0000FF"/>
                </a:solidFill>
              </a:rPr>
              <a:t>воспитатель разновозрастной </a:t>
            </a:r>
            <a:r>
              <a:rPr lang="ru-RU" altLang="ru-RU" sz="3200" dirty="0" smtClean="0">
                <a:solidFill>
                  <a:srgbClr val="0000FF"/>
                </a:solidFill>
              </a:rPr>
              <a:t>группы</a:t>
            </a:r>
            <a:br>
              <a:rPr lang="ru-RU" altLang="ru-RU" sz="3200" dirty="0" smtClean="0">
                <a:solidFill>
                  <a:srgbClr val="0000FF"/>
                </a:solidFill>
              </a:rPr>
            </a:br>
            <a:r>
              <a:rPr lang="ru-RU" altLang="ru-RU" sz="3200" dirty="0" smtClean="0">
                <a:solidFill>
                  <a:srgbClr val="0000FF"/>
                </a:solidFill>
              </a:rPr>
              <a:t>от 1 года – 3 лет</a:t>
            </a:r>
            <a:br>
              <a:rPr lang="ru-RU" altLang="ru-RU" sz="3200" dirty="0" smtClean="0">
                <a:solidFill>
                  <a:srgbClr val="0000FF"/>
                </a:solidFill>
              </a:rPr>
            </a:br>
            <a:r>
              <a:rPr lang="ru-RU" altLang="ru-RU" sz="3200" dirty="0" smtClean="0">
                <a:solidFill>
                  <a:srgbClr val="0000FF"/>
                </a:solidFill>
              </a:rPr>
              <a:t>Краснова Татьяна Анатольевна</a:t>
            </a:r>
            <a:endParaRPr lang="ru-RU" altLang="ru-RU" sz="3200" dirty="0">
              <a:solidFill>
                <a:srgbClr val="0000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4671" y="1727774"/>
            <a:ext cx="80077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      </a:t>
            </a:r>
            <a:r>
              <a:rPr lang="ru-RU" sz="3600" b="1" dirty="0" smtClean="0">
                <a:solidFill>
                  <a:srgbClr val="FF0000"/>
                </a:solidFill>
              </a:rPr>
              <a:t>СПАСИБО </a:t>
            </a:r>
            <a:r>
              <a:rPr lang="ru-RU" sz="3600" b="1" dirty="0">
                <a:solidFill>
                  <a:srgbClr val="FF0000"/>
                </a:solidFill>
              </a:rPr>
              <a:t>ЗА ВНИМАНИЕ!</a:t>
            </a:r>
          </a:p>
          <a:p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3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722180"/>
            <a:ext cx="7416824" cy="6135820"/>
          </a:xfrm>
        </p:spPr>
      </p:pic>
    </p:spTree>
    <p:extLst>
      <p:ext uri="{BB962C8B-B14F-4D97-AF65-F5344CB8AC3E}">
        <p14:creationId xmlns:p14="http://schemas.microsoft.com/office/powerpoint/2010/main" val="4159842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8590656" cy="5040560"/>
          </a:xfrm>
          <a:prstGeom prst="rect">
            <a:avLst/>
          </a:prstGeom>
        </p:spPr>
      </p:pic>
      <p:sp>
        <p:nvSpPr>
          <p:cNvPr id="14" name="Заголовок 13"/>
          <p:cNvSpPr>
            <a:spLocks noGrp="1"/>
          </p:cNvSpPr>
          <p:nvPr>
            <p:ph type="title" idx="4294967295"/>
          </p:nvPr>
        </p:nvSpPr>
        <p:spPr>
          <a:xfrm>
            <a:off x="0" y="5445225"/>
            <a:ext cx="8604448" cy="1152128"/>
          </a:xfrm>
        </p:spPr>
        <p:txBody>
          <a:bodyPr numCol="2">
            <a:noAutofit/>
          </a:bodyPr>
          <a:lstStyle/>
          <a:p>
            <a:pPr algn="l"/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лугу растут цветы</a:t>
            </a:r>
            <a:b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лугу растут цветы, </a:t>
            </a:r>
            <a:b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бывалой  красоты.</a:t>
            </a:r>
            <a:b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солнцу тянуться цветы</a:t>
            </a:r>
            <a:b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ними потянись и ты.</a:t>
            </a:r>
            <a:b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Ветер дует иногда,</a:t>
            </a:r>
            <a:b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это не беда.</a:t>
            </a:r>
            <a:b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Наклоняются цветочки,</a:t>
            </a:r>
            <a:b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опускают лепесточки.</a:t>
            </a:r>
            <a:b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потом опять встают</a:t>
            </a:r>
            <a:b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по прежнему цветут.</a:t>
            </a:r>
            <a:endParaRPr lang="ru-RU" sz="1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6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16" y="0"/>
            <a:ext cx="79497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169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altLang="ru-RU" sz="7000" b="1">
                <a:solidFill>
                  <a:srgbClr val="009900"/>
                </a:solidFill>
                <a:latin typeface="Comic Sans MS" pitchFamily="66" charset="0"/>
              </a:rPr>
              <a:t>Корова</a:t>
            </a:r>
          </a:p>
        </p:txBody>
      </p:sp>
      <p:pic>
        <p:nvPicPr>
          <p:cNvPr id="3076" name="Picture 4" descr="коров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1628775"/>
            <a:ext cx="3024188" cy="2155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корова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582863"/>
            <a:ext cx="4681537" cy="3514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коро2243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корова.wav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913" y="580548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мычание.mp3">
            <a:hlinkClick r:id="" action="ppaction://media"/>
          </p:cNvPr>
          <p:cNvPicPr>
            <a:picLocks noRot="1" noChangeAspect="1" noChangeArrowheads="1"/>
          </p:cNvPicPr>
          <p:nvPr>
            <a:audioFile r:link="rId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80548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80112" y="4340225"/>
            <a:ext cx="369697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Представить невозможно!</a:t>
            </a:r>
          </a:p>
          <a:p>
            <a:pPr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Поверить нелегко!</a:t>
            </a:r>
          </a:p>
          <a:p>
            <a:pPr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Жуёт корова сено,</a:t>
            </a:r>
          </a:p>
          <a:p>
            <a:pPr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 дарит молоко!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  <p:sndAc>
          <p:stSnd>
            <p:snd r:embed="rId4" name="chimes.wav"/>
          </p:stSnd>
        </p:sndAc>
      </p:transition>
    </mc:Choice>
    <mc:Fallback xmlns="">
      <p:transition spd="slow">
        <p:split orient="vert"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36" fill="hold"/>
                                        <p:tgtEl>
                                          <p:spTgt spid="30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336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630" fill="hold"/>
                                        <p:tgtEl>
                                          <p:spTgt spid="30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79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80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altLang="ru-RU" sz="7000" dirty="0" smtClean="0">
                <a:solidFill>
                  <a:srgbClr val="FF66CC"/>
                </a:solidFill>
                <a:latin typeface="Comic Sans MS" pitchFamily="66" charset="0"/>
              </a:rPr>
              <a:t>Поросенок</a:t>
            </a:r>
            <a:endParaRPr lang="ru-RU" altLang="ru-RU" sz="7000" b="1" dirty="0">
              <a:solidFill>
                <a:srgbClr val="FF66CC"/>
              </a:solidFill>
              <a:latin typeface="Comic Sans MS" pitchFamily="66" charset="0"/>
            </a:endParaRPr>
          </a:p>
        </p:txBody>
      </p:sp>
      <p:pic>
        <p:nvPicPr>
          <p:cNvPr id="11268" name="Picture 4" descr="свинк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2074863"/>
            <a:ext cx="5892800" cy="401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Звуки - Визг свиньи (MelodySearch_ru)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80548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Zvuki_zhivotnyh_-_Hryukane_kabana_(iPlayer.f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785786" y="5786454"/>
            <a:ext cx="304800" cy="3048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43331" y="2423066"/>
            <a:ext cx="208746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Поросёнок, поросёнок</a:t>
            </a:r>
          </a:p>
          <a:p>
            <a:pPr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Только вышел из пелёнок</a:t>
            </a:r>
          </a:p>
          <a:p>
            <a:pPr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Тут же свинка грязь нашла,</a:t>
            </a:r>
          </a:p>
          <a:p>
            <a:pPr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Мимо лужи не прошла.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  <p:sndAc>
          <p:stSnd>
            <p:snd r:embed="rId4" name="chimes.wav"/>
          </p:stSnd>
        </p:sndAc>
      </p:transition>
    </mc:Choice>
    <mc:Fallback xmlns="">
      <p:transition spd="slow">
        <p:split orient="vert"/>
        <p:sndAc>
          <p:stSnd>
            <p:snd r:embed="rId8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02" fill="hold"/>
                                        <p:tgtEl>
                                          <p:spTgt spid="1126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302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3218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269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altLang="ru-RU" sz="7000" b="1">
                <a:solidFill>
                  <a:srgbClr val="0000FF"/>
                </a:solidFill>
                <a:latin typeface="Comic Sans MS" pitchFamily="66" charset="0"/>
              </a:rPr>
              <a:t>Коза</a:t>
            </a:r>
          </a:p>
        </p:txBody>
      </p:sp>
      <p:pic>
        <p:nvPicPr>
          <p:cNvPr id="15364" name="Picture 4" descr="rjpf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1412875"/>
            <a:ext cx="4413250" cy="3341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 descr="коз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2924175"/>
            <a:ext cx="24003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355976" y="5157192"/>
            <a:ext cx="29408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Для защиты от врага</a:t>
            </a:r>
          </a:p>
          <a:p>
            <a:pPr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Носит длинные рога,</a:t>
            </a:r>
          </a:p>
          <a:p>
            <a:pPr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Бородой своей трясёт</a:t>
            </a:r>
          </a:p>
          <a:p>
            <a:pPr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 стремится в огород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  <p:sndAc>
          <p:stSnd>
            <p:snd r:embed="rId2" name="chimes.wav"/>
          </p:stSnd>
        </p:sndAc>
      </p:transition>
    </mc:Choice>
    <mc:Fallback xmlns="">
      <p:transition spd="slow">
        <p:split orient="vert"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5152" y="26064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altLang="ru-RU" sz="7000" b="1">
                <a:solidFill>
                  <a:srgbClr val="009900"/>
                </a:solidFill>
                <a:latin typeface="Comic Sans MS" pitchFamily="66" charset="0"/>
              </a:rPr>
              <a:t>Лошадь</a:t>
            </a:r>
          </a:p>
        </p:txBody>
      </p:sp>
      <p:pic>
        <p:nvPicPr>
          <p:cNvPr id="16388" name="Picture 4" descr="лошадь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72816"/>
            <a:ext cx="7032625" cy="446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Лошадь - Ржание Лошади (MelodySearch_ru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244408" y="5639298"/>
            <a:ext cx="609600" cy="609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39952" y="548680"/>
            <a:ext cx="36321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Ты куда спешишь лошадка?</a:t>
            </a:r>
          </a:p>
          <a:p>
            <a:pPr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 меня с утра зарядка.</a:t>
            </a:r>
          </a:p>
          <a:p>
            <a:pPr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Тороплюсь я в чисто поле,</a:t>
            </a:r>
          </a:p>
          <a:p>
            <a:pPr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Чтобы там побегать вволю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  <p:sndAc>
          <p:stSnd>
            <p:snd r:embed="rId4" name="chimes.wav"/>
          </p:stSnd>
        </p:sndAc>
      </p:transition>
    </mc:Choice>
    <mc:Fallback xmlns="">
      <p:transition spd="slow">
        <p:split orient="vert"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30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altLang="ru-RU" sz="7000" b="1">
                <a:solidFill>
                  <a:srgbClr val="FF66CC"/>
                </a:solidFill>
                <a:latin typeface="Comic Sans MS" pitchFamily="66" charset="0"/>
              </a:rPr>
              <a:t>Утка</a:t>
            </a:r>
          </a:p>
        </p:txBody>
      </p:sp>
      <p:pic>
        <p:nvPicPr>
          <p:cNvPr id="17412" name="Picture 4" descr="утк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1557338"/>
            <a:ext cx="2862262" cy="217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 descr="enrf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2781300"/>
            <a:ext cx="4679950" cy="3443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4" name="утка2259.wav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утка.wav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350" y="580548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1268760"/>
            <a:ext cx="33245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Неуклюжа и жирна,</a:t>
            </a:r>
          </a:p>
          <a:p>
            <a:pPr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Ловко плавает она.</a:t>
            </a:r>
          </a:p>
          <a:p>
            <a:pPr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 с прозрачною водичкой</a:t>
            </a:r>
          </a:p>
          <a:p>
            <a:pPr>
              <a:buNone/>
            </a:pPr>
            <a:r>
              <a:rPr lang="ru-RU" b="1" i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Обязательно дружна.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plit orient="vert"/>
        <p:sndAc>
          <p:stSnd>
            <p:snd r:embed="rId3" name="chimes.wav"/>
          </p:stSnd>
        </p:sndAc>
      </p:transition>
    </mc:Choice>
    <mc:Fallback xmlns="">
      <p:transition spd="slow">
        <p:split orient="vert"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36" fill="hold"/>
                                        <p:tgtEl>
                                          <p:spTgt spid="174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41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143</TotalTime>
  <Words>208</Words>
  <Application>Microsoft Office PowerPoint</Application>
  <PresentationFormat>Экран (4:3)</PresentationFormat>
  <Paragraphs>57</Paragraphs>
  <Slides>15</Slides>
  <Notes>0</Notes>
  <HiddenSlides>0</HiddenSlides>
  <MMClips>12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Домашние животные</vt:lpstr>
      <vt:lpstr>Презентация PowerPoint</vt:lpstr>
      <vt:lpstr>На лугу растут цветы на лугу растут цветы,  не бывалой  красоты. К солнцу тянуться цветы с ними потянись и ты. Ветер дует иногда, только это не беда. Наклоняются цветочки, опускают лепесточки. А потом опять встают и по прежнему цветут.</vt:lpstr>
      <vt:lpstr>Презентация PowerPoint</vt:lpstr>
      <vt:lpstr>Корова</vt:lpstr>
      <vt:lpstr>Поросенок</vt:lpstr>
      <vt:lpstr>Коза</vt:lpstr>
      <vt:lpstr>Лошадь</vt:lpstr>
      <vt:lpstr>Утка</vt:lpstr>
      <vt:lpstr>Овца</vt:lpstr>
      <vt:lpstr>Курица и петух</vt:lpstr>
      <vt:lpstr>Собака</vt:lpstr>
      <vt:lpstr>Кошка</vt:lpstr>
      <vt:lpstr>Презентация PowerPoint</vt:lpstr>
      <vt:lpstr>Презентацию подготовила : воспитатель разновозрастной группы от 1 года – 3 лет Краснова Татьяна Анатольевна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</dc:title>
  <dc:creator>admin</dc:creator>
  <cp:lastModifiedBy>Борька</cp:lastModifiedBy>
  <cp:revision>17</cp:revision>
  <dcterms:created xsi:type="dcterms:W3CDTF">2014-11-20T06:07:58Z</dcterms:created>
  <dcterms:modified xsi:type="dcterms:W3CDTF">2017-02-19T08:46:39Z</dcterms:modified>
</cp:coreProperties>
</file>