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4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57D209-7C57-4811-B0D9-6195D895CFF9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4608F-811B-4A7C-8788-BFC53E2BE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2089209_krasnyi-zanaves-p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28860" y="1928802"/>
            <a:ext cx="442915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МАСТЕР – КЛАСС</a:t>
            </a:r>
          </a:p>
          <a:p>
            <a:pPr algn="ctr"/>
            <a:endParaRPr lang="ru-RU" sz="3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«Развитие речи дошкольников в игровой деятельности»</a:t>
            </a:r>
            <a:endParaRPr lang="ru-RU" sz="28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речи дошкольников в игровой деятельности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5286388"/>
            <a:ext cx="32234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Подготовила воспитатель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МБДОУ «Детский сад №1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Ивушка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с.Липовка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Деманова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Г.В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Надпись_3_задание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0"/>
            <a:ext cx="3400425" cy="8858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85985" y="0"/>
            <a:ext cx="785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5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85723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«Назови правильно соки из овощей и фруктов»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1785926"/>
            <a:ext cx="665278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Сок из винограда – виноградный сок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Сок из сливы – … ;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Сок из клюквы – …;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Сок из брусники – … 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Сок из моркови - … 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Сок из свёклы  – … ;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Сок из лимона  – … 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Сок из граната  - … ;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Сок из апельсина - … 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Надпись_3_задание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0"/>
            <a:ext cx="3400425" cy="8858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85985" y="0"/>
            <a:ext cx="785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5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2643182"/>
            <a:ext cx="79289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Назови профессии на звук  Р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Надпись_3_задание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0"/>
            <a:ext cx="3400425" cy="8858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85985" y="0"/>
            <a:ext cx="785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5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2643182"/>
            <a:ext cx="79289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Назови зверей теремка ласково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Галина\Desktop\2089209_krasnyi-zanaves-p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2571744"/>
            <a:ext cx="485778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БЛАГОДАРИМ </a:t>
            </a:r>
          </a:p>
          <a:p>
            <a:pPr algn="ctr"/>
            <a:r>
              <a:rPr lang="ru-RU" sz="4400" b="1" i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 </a:t>
            </a:r>
          </a:p>
          <a:p>
            <a:pPr algn="ctr"/>
            <a:r>
              <a:rPr lang="ru-RU" sz="4400" b="1" i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ВНИМАНИЕ</a:t>
            </a:r>
            <a:r>
              <a:rPr lang="ru-RU" sz="4400" b="1" i="1" dirty="0" smtClean="0">
                <a:solidFill>
                  <a:srgbClr val="0070C0"/>
                </a:solidFill>
                <a:latin typeface="Constantia" pitchFamily="18" charset="0"/>
                <a:cs typeface="Estrangelo Edessa" pitchFamily="66" charset="0"/>
              </a:rPr>
              <a:t>!</a:t>
            </a:r>
            <a:endParaRPr lang="ru-RU" sz="4400" b="1" i="1" dirty="0">
              <a:solidFill>
                <a:srgbClr val="0070C0"/>
              </a:solidFill>
              <a:latin typeface="Constantia" pitchFamily="18" charset="0"/>
              <a:cs typeface="Estrangelo Edess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Галина\Desktop\2089209_krasnyi-zanaves-p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17646" y="2357431"/>
            <a:ext cx="551187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Прекрасна речь, когда она как ручеек,</a:t>
            </a:r>
            <a:b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Бежит среди камней чиста, нетороплива, </a:t>
            </a:r>
            <a:b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ты готов внимать ее поток, и восклицать:</a:t>
            </a:r>
            <a:b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“О, как же ты красива!”</a:t>
            </a: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Галина\Desktop\2089209_krasnyi-zanaves-p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85984" y="1643050"/>
            <a:ext cx="50006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Задачи :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Font typeface="Wingdings" pitchFamily="2" charset="2"/>
              <a:buChar char="ü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развивать звуковую культуру речи,</a:t>
            </a:r>
          </a:p>
          <a:p>
            <a:pPr algn="ct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формировать грамматический строй речи,</a:t>
            </a:r>
          </a:p>
          <a:p>
            <a:pPr algn="ct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обогащать словарный запас,</a:t>
            </a:r>
          </a:p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Font typeface="Wingdings" pitchFamily="2" charset="2"/>
              <a:buChar char="ü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развивать связную речь.</a:t>
            </a:r>
            <a:r>
              <a:rPr lang="ru-RU" i="1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Галина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71480"/>
            <a:ext cx="785818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всестороннее развитие речи детей и связанных с ней психических  процессов.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214422"/>
            <a:ext cx="835824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Образовательные:</a:t>
            </a:r>
            <a:endPara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закреплять знания о русских народных сказках;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формировать умение звукоподражанию;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формировать умение различать вопросы «Сколько?», «Который?», «Какой?» и правильно отвечать на них;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развить  восприятие, умение выделять разнообразные свойства и отношения предметов (цвет, форму, величину, расположение в пространстве).</a:t>
            </a:r>
          </a:p>
          <a:p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  <a:endPara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-воспитание  любви к природе, животным, доброты, ответственности.</a:t>
            </a:r>
          </a:p>
          <a:p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Развивающие:</a:t>
            </a:r>
            <a:endPara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развитие мелкой моторики рук у детей дошкольного возраста;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 развивать словарный запас;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развитие внимания, воображения;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развивать артистические качества, раскрыть творческий потенциал детей.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Надпись_3_задание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0"/>
            <a:ext cx="3400425" cy="8858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85985" y="0"/>
            <a:ext cx="785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5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2643182"/>
            <a:ext cx="79289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Назови животных со звуком  С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Надпись_3_задание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0"/>
            <a:ext cx="3400425" cy="8858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85985" y="0"/>
            <a:ext cx="785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5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1928802"/>
          <a:ext cx="8215372" cy="4429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3843"/>
                <a:gridCol w="2053843"/>
                <a:gridCol w="2053843"/>
                <a:gridCol w="2053843"/>
              </a:tblGrid>
              <a:tr h="22145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2145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2" descr="C:\Users\Галина\Desktop\1787819_html_6ed5ea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928802"/>
            <a:ext cx="2000264" cy="2143140"/>
          </a:xfrm>
          <a:prstGeom prst="rect">
            <a:avLst/>
          </a:prstGeom>
          <a:noFill/>
        </p:spPr>
      </p:pic>
      <p:pic>
        <p:nvPicPr>
          <p:cNvPr id="1027" name="Picture 3" descr="C:\Users\Галина\Desktop\zajchi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1928802"/>
            <a:ext cx="1714512" cy="21304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714876" y="3071810"/>
            <a:ext cx="1785950" cy="14287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8" name="Picture 4" descr="C:\Users\Галина\Desktop\depositphotos_15757015-stock-illustration-silhouette-of-blue-eyes-an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4286256"/>
            <a:ext cx="1928826" cy="1714512"/>
          </a:xfrm>
          <a:prstGeom prst="rect">
            <a:avLst/>
          </a:prstGeom>
          <a:noFill/>
        </p:spPr>
      </p:pic>
      <p:pic>
        <p:nvPicPr>
          <p:cNvPr id="1030" name="Picture 6" descr="C:\Users\Галина\Desktop\d9b3a1e38bde4c7fbed7b884b013c08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71737" y="4357693"/>
            <a:ext cx="1857388" cy="1714513"/>
          </a:xfrm>
          <a:prstGeom prst="rect">
            <a:avLst/>
          </a:prstGeom>
          <a:noFill/>
        </p:spPr>
      </p:pic>
      <p:pic>
        <p:nvPicPr>
          <p:cNvPr id="11" name="Picture 2" descr="C:\Users\Галина\Desktop\1787819_html_6ed5ea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143380"/>
            <a:ext cx="2000264" cy="2143140"/>
          </a:xfrm>
          <a:prstGeom prst="rect">
            <a:avLst/>
          </a:prstGeom>
          <a:noFill/>
        </p:spPr>
      </p:pic>
      <p:pic>
        <p:nvPicPr>
          <p:cNvPr id="12" name="Picture 3" descr="C:\Users\Галина\Desktop\zajchi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4214818"/>
            <a:ext cx="1714512" cy="213042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0" y="857232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Скажи скороговорку: </a:t>
            </a: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«Зоя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зайкина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хозяйка – спит в тазу у Зои зайка»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Надпись_3_задание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0"/>
            <a:ext cx="3400425" cy="8858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85985" y="0"/>
            <a:ext cx="785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5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071547"/>
            <a:ext cx="8286808" cy="446276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Нам с тобой пришёл черёд,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Сыграть в игру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«Наоборот»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Скажу я слово Высоко, А ты ответишь: Низко.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Скажу я слово Далеко, А ты ответишь: …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Скажу я слово Потолок, А ты ответишь: …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Скажу я слово Потерял. И скажешь ты: …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Скажу тебе я слово Трус, Ответишь ты: …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Теперь Начало Я скажу,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Ну, отвечай: … 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Надпись_3_задание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0"/>
            <a:ext cx="3400425" cy="8858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85985" y="0"/>
            <a:ext cx="785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5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1714488"/>
            <a:ext cx="821465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Рос на грядке …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Жил на дереве …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Тот скворец большой…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Захотел съесть …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Прилетела в гости …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Мне нельзя тут …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Склевали вместе …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стихам нашим …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7422" y="1000108"/>
            <a:ext cx="4071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«Доскажи словечко»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329</Words>
  <Application>Microsoft Office PowerPoint</Application>
  <PresentationFormat>Экран (4:3)</PresentationFormat>
  <Paragraphs>74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</dc:creator>
  <cp:lastModifiedBy>Галина</cp:lastModifiedBy>
  <cp:revision>18</cp:revision>
  <dcterms:created xsi:type="dcterms:W3CDTF">2018-04-01T08:30:32Z</dcterms:created>
  <dcterms:modified xsi:type="dcterms:W3CDTF">2018-04-07T13:39:17Z</dcterms:modified>
</cp:coreProperties>
</file>