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734536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14"/>
      </p:cViewPr>
      <p:guideLst>
        <p:guide orient="horz" pos="231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1824"/>
            <a:ext cx="7772400" cy="157449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62373"/>
            <a:ext cx="6400800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5ADC-F5E2-43DC-B420-B19D96D47123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85A4-D0BD-4574-9A25-74CC9F2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5ADC-F5E2-43DC-B420-B19D96D47123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85A4-D0BD-4574-9A25-74CC9F2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14559"/>
            <a:ext cx="2057400" cy="671284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4559"/>
            <a:ext cx="6019800" cy="671284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5ADC-F5E2-43DC-B420-B19D96D47123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85A4-D0BD-4574-9A25-74CC9F2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5ADC-F5E2-43DC-B420-B19D96D47123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85A4-D0BD-4574-9A25-74CC9F2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720077"/>
            <a:ext cx="7772400" cy="145887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113280"/>
            <a:ext cx="7772400" cy="160679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5ADC-F5E2-43DC-B420-B19D96D47123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85A4-D0BD-4574-9A25-74CC9F2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36341"/>
            <a:ext cx="4038600" cy="51910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36341"/>
            <a:ext cx="4038600" cy="51910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5ADC-F5E2-43DC-B420-B19D96D47123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85A4-D0BD-4574-9A25-74CC9F2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4155"/>
            <a:ext cx="8229600" cy="12242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44205"/>
            <a:ext cx="4040188" cy="68522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329432"/>
            <a:ext cx="4040188" cy="42320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644205"/>
            <a:ext cx="4041775" cy="68522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2329432"/>
            <a:ext cx="4041775" cy="42320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5ADC-F5E2-43DC-B420-B19D96D47123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85A4-D0BD-4574-9A25-74CC9F2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5ADC-F5E2-43DC-B420-B19D96D47123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85A4-D0BD-4574-9A25-74CC9F2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5ADC-F5E2-43DC-B420-B19D96D47123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85A4-D0BD-4574-9A25-74CC9F2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92454"/>
            <a:ext cx="3008313" cy="12446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92456"/>
            <a:ext cx="5111750" cy="62690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537087"/>
            <a:ext cx="3008313" cy="50244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5ADC-F5E2-43DC-B420-B19D96D47123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85A4-D0BD-4574-9A25-74CC9F2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141754"/>
            <a:ext cx="5486400" cy="6070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56322"/>
            <a:ext cx="5486400" cy="440721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748767"/>
            <a:ext cx="5486400" cy="86205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5ADC-F5E2-43DC-B420-B19D96D47123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85A4-D0BD-4574-9A25-74CC9F2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4155"/>
            <a:ext cx="8229600" cy="1224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13920"/>
            <a:ext cx="8229600" cy="484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808065"/>
            <a:ext cx="2133600" cy="3910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05ADC-F5E2-43DC-B420-B19D96D47123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808065"/>
            <a:ext cx="2895600" cy="3910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808065"/>
            <a:ext cx="2133600" cy="3910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B85A4-D0BD-4574-9A25-74CC9F2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 descr="https://s.pfst.net/2013.02/1997220818649798c48dca501c824036696e074b06f_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00926" y="4172747"/>
            <a:ext cx="1643074" cy="1785950"/>
          </a:xfrm>
          <a:prstGeom prst="rect">
            <a:avLst/>
          </a:prstGeom>
          <a:noFill/>
        </p:spPr>
      </p:pic>
      <p:pic>
        <p:nvPicPr>
          <p:cNvPr id="11270" name="Picture 6" descr="http://odeon1.ru/images/pugov/nov/R4P001_48_8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387193"/>
            <a:ext cx="1357290" cy="1399398"/>
          </a:xfrm>
          <a:prstGeom prst="rect">
            <a:avLst/>
          </a:prstGeom>
          <a:noFill/>
        </p:spPr>
      </p:pic>
      <p:pic>
        <p:nvPicPr>
          <p:cNvPr id="11268" name="Picture 4" descr="http://odeon1.ru/images/pugov/nov/R4P001_48_8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601244"/>
            <a:ext cx="1071538" cy="1285884"/>
          </a:xfrm>
          <a:prstGeom prst="rect">
            <a:avLst/>
          </a:prstGeom>
          <a:noFill/>
        </p:spPr>
      </p:pic>
      <p:pic>
        <p:nvPicPr>
          <p:cNvPr id="11266" name="Picture 2" descr="http://odeon1.ru/images/pugov/nov/R4P001_48_82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1530269"/>
            <a:ext cx="1928794" cy="214241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1886731"/>
            <a:ext cx="8643998" cy="2428892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Презентация  Мини-музея: </a:t>
            </a:r>
            <a:b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«Волшебная пуговка»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1"/>
          </p:nvPr>
        </p:nvSpPr>
        <p:spPr>
          <a:xfrm>
            <a:off x="457200" y="315095"/>
            <a:ext cx="8401080" cy="150019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Муниципальное бюджетное дошкольное образовательное учреждение </a:t>
            </a:r>
            <a:r>
              <a:rPr lang="ru-RU" sz="2400" b="1" dirty="0" err="1" smtClean="0">
                <a:solidFill>
                  <a:schemeClr val="tx1"/>
                </a:solidFill>
              </a:rPr>
              <a:t>д</a:t>
            </a:r>
            <a:r>
              <a:rPr lang="ru-RU" sz="2400" b="1" dirty="0" smtClean="0">
                <a:solidFill>
                  <a:schemeClr val="tx1"/>
                </a:solidFill>
              </a:rPr>
              <a:t>/с№10 «Дубравушка» г. Грязи </a:t>
            </a:r>
            <a:r>
              <a:rPr lang="ru-RU" sz="2400" b="1" dirty="0" err="1" smtClean="0">
                <a:solidFill>
                  <a:schemeClr val="tx1"/>
                </a:solidFill>
              </a:rPr>
              <a:t>Грязинского</a:t>
            </a:r>
            <a:r>
              <a:rPr lang="ru-RU" sz="2400" b="1" dirty="0" smtClean="0">
                <a:solidFill>
                  <a:schemeClr val="tx1"/>
                </a:solidFill>
              </a:rPr>
              <a:t> муниципального района Липецкой области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929190" y="5315755"/>
            <a:ext cx="4000528" cy="171451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Подготовила воспитатель  первой квалификационной категории</a:t>
            </a:r>
          </a:p>
          <a:p>
            <a:pPr>
              <a:buNone/>
            </a:pPr>
            <a:r>
              <a:rPr lang="ru-RU" dirty="0" smtClean="0"/>
              <a:t>      Т.Ю. Мельникова</a:t>
            </a:r>
            <a:endParaRPr lang="ru-RU" dirty="0"/>
          </a:p>
        </p:txBody>
      </p:sp>
      <p:pic>
        <p:nvPicPr>
          <p:cNvPr id="11274" name="Picture 10" descr="http://cdn-nus-1.pinme.ru/tumb/600/photo/90/a465/90a465fdf075638b468b1f74086c5f7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728" y="4672813"/>
            <a:ext cx="3657600" cy="2047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579821/1802/i/950/depositphotos_18021045-stock-photo-blue-buttons-on-linen-sew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01288" cy="73453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43657"/>
            <a:ext cx="9072626" cy="6500857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Так же в нашем мини- музеи вы можете найти:</a:t>
            </a:r>
            <a:b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cap="none" spc="50" dirty="0" smtClean="0">
                <a:ln w="1143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Сказки детей про пуговицы;</a:t>
            </a:r>
            <a:br>
              <a:rPr lang="ru-RU" sz="4400" cap="none" spc="50" dirty="0" smtClean="0">
                <a:ln w="1143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cap="none" spc="50" dirty="0" smtClean="0">
                <a:ln w="1143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-Материал по истории возникновения пуговицы;</a:t>
            </a:r>
            <a:br>
              <a:rPr lang="ru-RU" sz="4400" cap="none" spc="50" dirty="0" smtClean="0">
                <a:ln w="1143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cap="none" spc="50" dirty="0" smtClean="0">
                <a:ln w="1143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-Сборник авторских и народных сказок разных стран мира про пуговицы;</a:t>
            </a:r>
            <a:br>
              <a:rPr lang="ru-RU" sz="4400" cap="none" spc="50" dirty="0" smtClean="0">
                <a:ln w="1143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cap="none" spc="50" dirty="0" smtClean="0">
                <a:ln w="1143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-Картотеку памятников пуговице;</a:t>
            </a:r>
            <a:br>
              <a:rPr lang="ru-RU" sz="4400" cap="none" spc="50" dirty="0" smtClean="0">
                <a:ln w="1143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cap="none" spc="50" dirty="0" smtClean="0">
                <a:ln w="1143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--Конспекты экскурсий по мини музею для разных возрастов.</a:t>
            </a:r>
            <a:endParaRPr lang="ru-RU" sz="4400" cap="none" spc="50" dirty="0">
              <a:ln w="11430">
                <a:solidFill>
                  <a:srgbClr val="002060"/>
                </a:solidFill>
              </a:ln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143635" y="1386665"/>
            <a:ext cx="3429025" cy="5429288"/>
          </a:xfrm>
        </p:spPr>
        <p:txBody>
          <a:bodyPr/>
          <a:lstStyle/>
          <a:p>
            <a:r>
              <a:rPr lang="ru-RU" dirty="0" smtClean="0"/>
              <a:t>- Сказки детей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579821/1802/i/950/depositphotos_18021045-stock-photo-blue-buttons-on-linen-sew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01288" cy="73453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Так же в нашем мини- музеи вы можете найти:</a:t>
            </a:r>
            <a:endParaRPr lang="ru-RU" sz="5400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1947915" y="581726"/>
            <a:ext cx="5176732" cy="750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579821/1802/i/950/depositphotos_18021045-stock-photo-blue-buttons-on-linen-sew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01288" cy="73453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4155"/>
            <a:ext cx="8229600" cy="194976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Родители приняли активное участи в изготовлении поделок</a:t>
            </a:r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  <a:endParaRPr lang="ru-RU" sz="5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2386797"/>
            <a:ext cx="6929486" cy="4601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579821/1802/i/950/depositphotos_18021045-stock-photo-blue-buttons-on-linen-sew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01288" cy="73453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971"/>
            <a:ext cx="9186898" cy="5500726"/>
          </a:xfrm>
        </p:spPr>
        <p:txBody>
          <a:bodyPr>
            <a:prstTxWarp prst="textWave1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Ждем в гости на экскурсию!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st.depositphotos.com/1579821/1802/i/950/depositphotos_18021045-stock-photo-blue-buttons-on-linen-sew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01288" cy="7345363"/>
          </a:xfrm>
          <a:prstGeom prst="rect">
            <a:avLst/>
          </a:prstGeom>
          <a:noFill/>
        </p:spPr>
      </p:pic>
      <p:pic>
        <p:nvPicPr>
          <p:cNvPr id="14338" name="Picture 2" descr="http://pugovitsa.com/images/7_UHVnb3ZpdHNhX25pdGthLmpwZ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886599"/>
            <a:ext cx="4803775" cy="621823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815161"/>
            <a:ext cx="8686800" cy="600079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 можете стать кем угодно,</a:t>
            </a:r>
            <a:br>
              <a:rPr lang="ru-RU" b="1" spc="5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никто не заметит этого.</a:t>
            </a:r>
            <a:br>
              <a:rPr lang="ru-RU" b="1" spc="5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 если у вас отсутствует пуговица,</a:t>
            </a:r>
            <a:br>
              <a:rPr lang="ru-RU" b="1" spc="5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Каждый обратит на это внимание.</a:t>
            </a:r>
            <a:br>
              <a:rPr lang="ru-RU" b="1" spc="5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Э.М. Ремарк</a:t>
            </a:r>
            <a:endParaRPr lang="ru-RU" b="1" spc="50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t.depositphotos.com/1579821/1802/i/950/depositphotos_18021045-stock-photo-blue-buttons-on-linen-sew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01288" cy="7345363"/>
          </a:xfrm>
          <a:prstGeom prst="rect">
            <a:avLst/>
          </a:prstGeom>
          <a:noFill/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815425"/>
            <a:ext cx="514360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5096"/>
            <a:ext cx="8305800" cy="221457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Паспортные данные мини-музея.</a:t>
            </a:r>
            <a:r>
              <a:rPr lang="ru-RU" sz="60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60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0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 музей называется: </a:t>
            </a:r>
            <a:br>
              <a:rPr lang="ru-RU" sz="60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0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«Волшебная пуговка»</a:t>
            </a:r>
            <a:endParaRPr lang="ru-RU" sz="6000" b="1" spc="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st.depositphotos.com/1579821/1802/i/950/depositphotos_18021045-stock-photo-blue-buttons-on-linen-sew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01288" cy="73453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4155"/>
            <a:ext cx="8229600" cy="587885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300" b="1" u="sng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Профиль мини-музея:</a:t>
            </a:r>
            <a:br>
              <a:rPr lang="ru-RU" sz="7300" b="1" u="sng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600" b="1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позновательно-исследовательский</a:t>
            </a:r>
            <a:r>
              <a:rPr lang="ru-RU" sz="6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творческий.</a:t>
            </a:r>
            <a:endParaRPr lang="ru-RU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579821/1802/i/950/depositphotos_18021045-stock-photo-blue-buttons-on-linen-sew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01288" cy="73453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4155"/>
            <a:ext cx="8229600" cy="637892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u="sng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Цели и задачи мини-музея:</a:t>
            </a:r>
            <a:br>
              <a:rPr lang="ru-RU" sz="4800" b="1" u="sng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расширение кругозора посредством </a:t>
            </a:r>
            <a:r>
              <a:rPr lang="ru-RU" b="1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позновательно-исследовательской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деятельности;</a:t>
            </a:r>
            <a:b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развитие мелкой моторики;</a:t>
            </a:r>
            <a:b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развитие связной речи, </a:t>
            </a:r>
            <a:r>
              <a:rPr lang="ru-RU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ышления и творческих способностей детей.</a:t>
            </a:r>
            <a:endParaRPr lang="ru-RU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t.depositphotos.com/1579821/1802/i/950/depositphotos_18021045-stock-photo-blue-buttons-on-linen-sew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01288" cy="734536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94155"/>
            <a:ext cx="9329774" cy="645036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Аспекты музейной деятельности.</a:t>
            </a:r>
            <a:br>
              <a:rPr lang="ru-RU" sz="4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Мини-музей предназначен для </a:t>
            </a:r>
            <a:r>
              <a:rPr lang="ru-RU" b="1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формироания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первичных представлений о музеях, для познавательного и творческого развития.</a:t>
            </a:r>
            <a:b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u="sng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Формы деятельности:</a:t>
            </a:r>
            <a:br>
              <a:rPr lang="ru-RU" b="1" u="sng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u="sng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экспозиционная;</a:t>
            </a:r>
            <a:br>
              <a:rPr lang="ru-RU" b="1" u="sng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u="sng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познавательная;</a:t>
            </a:r>
            <a:br>
              <a:rPr lang="ru-RU" b="1" u="sng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u="sng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творческая.</a:t>
            </a:r>
            <a:endParaRPr lang="ru-RU" b="1" u="sng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579821/1802/i/950/depositphotos_18021045-stock-photo-blue-buttons-on-linen-sew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01288" cy="73453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-184971"/>
            <a:ext cx="9715568" cy="228601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нашем мини-музеи </a:t>
            </a:r>
            <a:r>
              <a:rPr lang="ru-RU" sz="40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представленно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большое </a:t>
            </a:r>
            <a:r>
              <a:rPr lang="ru-RU" sz="40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разнаобразие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пуговиц.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52" y="1672417"/>
            <a:ext cx="7286676" cy="54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579821/1802/i/950/depositphotos_18021045-stock-photo-blue-buttons-on-linen-sew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01288" cy="73453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Разработаны новые дидактические игры</a:t>
            </a:r>
            <a:endParaRPr lang="ru-RU" sz="5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958169"/>
            <a:ext cx="850109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579821/1802/i/950/depositphotos_18021045-stock-photo-blue-buttons-on-linen-sew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01288" cy="73453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4155"/>
            <a:ext cx="8229600" cy="14497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Дидактические игры.</a:t>
            </a:r>
            <a:endParaRPr lang="ru-RU" sz="72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2029607"/>
            <a:ext cx="814393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104</Words>
  <Application>Microsoft Office PowerPoint</Application>
  <PresentationFormat>Произвольный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 Мини-музея:  «Волшебная пуговка»</vt:lpstr>
      <vt:lpstr>Вы можете стать кем угодно, И никто не заметит этого. Но если у вас отсутствует пуговица, Каждый обратит на это внимание.                                 Э.М. Ремарк</vt:lpstr>
      <vt:lpstr>Паспортные данные мини-музея. Наш музей называется:  «Волшебная пуговка»</vt:lpstr>
      <vt:lpstr>Профиль мини-музея: позновательно-исследовательский, творческий.</vt:lpstr>
      <vt:lpstr>Цели и задачи мини-музея: - расширение кругозора посредством позновательно-исследовательской деятельности; - развитие мелкой моторики; - развитие связной речи, мышления и творческих способностей детей.</vt:lpstr>
      <vt:lpstr>Аспекты музейной деятельности. Мини-музей предназначен для формироания первичных представлений о музеях, для познавательного и творческого развития. Формы деятельности: - экспозиционная; - познавательная; - творческая.</vt:lpstr>
      <vt:lpstr>В нашем мини-музеи представленно большое разнаобразие пуговиц.</vt:lpstr>
      <vt:lpstr>Разработаны новые дидактические игры</vt:lpstr>
      <vt:lpstr>Дидактические игры.</vt:lpstr>
      <vt:lpstr>Так же в нашем мини- музеи вы можете найти: - Сказки детей про пуговицы; -Материал по истории возникновения пуговицы; -Сборник авторских и народных сказок разных стран мира про пуговицы; -Картотеку памятников пуговице; --Конспекты экскурсий по мини музею для разных возрастов.</vt:lpstr>
      <vt:lpstr>Так же в нашем мини- музеи вы можете найти:</vt:lpstr>
      <vt:lpstr>Родители приняли активное участи в изготовлении поделок:</vt:lpstr>
      <vt:lpstr>Спасибо за внимание! Ждем в гости на экскурсию!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Master</cp:lastModifiedBy>
  <cp:revision>16</cp:revision>
  <dcterms:created xsi:type="dcterms:W3CDTF">2018-01-11T08:08:47Z</dcterms:created>
  <dcterms:modified xsi:type="dcterms:W3CDTF">2018-04-12T18:45:08Z</dcterms:modified>
</cp:coreProperties>
</file>