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57" r:id="rId5"/>
    <p:sldId id="271" r:id="rId6"/>
    <p:sldId id="272" r:id="rId7"/>
    <p:sldId id="258" r:id="rId8"/>
    <p:sldId id="273" r:id="rId9"/>
    <p:sldId id="274" r:id="rId10"/>
    <p:sldId id="259" r:id="rId11"/>
    <p:sldId id="275" r:id="rId12"/>
    <p:sldId id="260" r:id="rId13"/>
    <p:sldId id="261" r:id="rId14"/>
    <p:sldId id="276" r:id="rId15"/>
    <p:sldId id="262" r:id="rId16"/>
    <p:sldId id="277" r:id="rId17"/>
    <p:sldId id="264" r:id="rId18"/>
    <p:sldId id="266" r:id="rId19"/>
    <p:sldId id="278" r:id="rId20"/>
    <p:sldId id="279" r:id="rId21"/>
    <p:sldId id="280" r:id="rId22"/>
    <p:sldId id="281" r:id="rId2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группиров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1" y="214290"/>
            <a:ext cx="5144727" cy="2071702"/>
          </a:xfrm>
          <a:prstGeom prst="rect">
            <a:avLst/>
          </a:prstGeom>
          <a:noFill/>
        </p:spPr>
      </p:pic>
      <p:pic>
        <p:nvPicPr>
          <p:cNvPr id="2051" name="Picture 3" descr="перека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143248"/>
            <a:ext cx="9001188" cy="1500198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2500298" y="2071678"/>
            <a:ext cx="6893234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1           2              3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Группировка: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1. сидя;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2. лежа на спине; 3. в приседе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5286388"/>
            <a:ext cx="7119257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Перекат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назад-вперед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480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кувырки_вперед"/>
          <p:cNvPicPr>
            <a:picLocks noChangeAspect="1" noChangeArrowheads="1"/>
          </p:cNvPicPr>
          <p:nvPr/>
        </p:nvPicPr>
        <p:blipFill>
          <a:blip r:embed="rId2"/>
          <a:srcRect l="3697" t="16406" r="3697"/>
          <a:stretch>
            <a:fillRect/>
          </a:stretch>
        </p:blipFill>
        <p:spPr bwMode="auto">
          <a:xfrm>
            <a:off x="0" y="1071546"/>
            <a:ext cx="9144000" cy="1865308"/>
          </a:xfrm>
          <a:prstGeom prst="rect">
            <a:avLst/>
          </a:prstGeom>
          <a:noFill/>
        </p:spPr>
      </p:pic>
      <p:pic>
        <p:nvPicPr>
          <p:cNvPr id="17410" name="Picture 2" descr="кувырки_назад"/>
          <p:cNvPicPr>
            <a:picLocks noChangeAspect="1" noChangeArrowheads="1"/>
          </p:cNvPicPr>
          <p:nvPr/>
        </p:nvPicPr>
        <p:blipFill>
          <a:blip r:embed="rId3"/>
          <a:srcRect l="2881" t="50876" r="2881"/>
          <a:stretch>
            <a:fillRect/>
          </a:stretch>
        </p:blipFill>
        <p:spPr bwMode="auto">
          <a:xfrm>
            <a:off x="0" y="3929066"/>
            <a:ext cx="9144000" cy="2071702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571480"/>
            <a:ext cx="708636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Кувырок вперед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0" y="2428868"/>
            <a:ext cx="9144000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Кувырок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назад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Копия (2) стоцка_на_лоаптках"/>
          <p:cNvPicPr>
            <a:picLocks noChangeAspect="1" noChangeArrowheads="1"/>
          </p:cNvPicPr>
          <p:nvPr/>
        </p:nvPicPr>
        <p:blipFill>
          <a:blip r:embed="rId2"/>
          <a:srcRect l="10837" t="2953"/>
          <a:stretch>
            <a:fillRect/>
          </a:stretch>
        </p:blipFill>
        <p:spPr bwMode="auto">
          <a:xfrm>
            <a:off x="428596" y="714356"/>
            <a:ext cx="2936865" cy="5877732"/>
          </a:xfrm>
          <a:prstGeom prst="rect">
            <a:avLst/>
          </a:prstGeom>
          <a:noFill/>
        </p:spPr>
      </p:pic>
      <p:pic>
        <p:nvPicPr>
          <p:cNvPr id="17409" name="Picture 1" descr="мост"/>
          <p:cNvPicPr>
            <a:picLocks noChangeAspect="1" noChangeArrowheads="1"/>
          </p:cNvPicPr>
          <p:nvPr/>
        </p:nvPicPr>
        <p:blipFill>
          <a:blip r:embed="rId3"/>
          <a:srcRect l="37463" t="44295"/>
          <a:stretch>
            <a:fillRect/>
          </a:stretch>
        </p:blipFill>
        <p:spPr bwMode="auto">
          <a:xfrm>
            <a:off x="3441706" y="3071810"/>
            <a:ext cx="5702294" cy="3786190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2142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Стойка на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лопатках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3786182" y="1285860"/>
            <a:ext cx="4786346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«Мост»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285728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Кувырок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вперед прыжком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2" descr="Копия (2) кувырок_прыжком - коп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714488"/>
            <a:ext cx="3849823" cy="2757486"/>
          </a:xfrm>
          <a:prstGeom prst="rect">
            <a:avLst/>
          </a:prstGeom>
          <a:noFill/>
        </p:spPr>
      </p:pic>
      <p:pic>
        <p:nvPicPr>
          <p:cNvPr id="7" name="Picture 1" descr="Копия кувырок_прыжком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047118"/>
            <a:ext cx="5715008" cy="27393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9" name="Picture 3" descr="кувырок_назад_в_полушпагат"/>
          <p:cNvPicPr>
            <a:picLocks noChangeAspect="1" noChangeArrowheads="1"/>
          </p:cNvPicPr>
          <p:nvPr/>
        </p:nvPicPr>
        <p:blipFill>
          <a:blip r:embed="rId2"/>
          <a:srcRect l="34131" t="29094"/>
          <a:stretch>
            <a:fillRect/>
          </a:stretch>
        </p:blipFill>
        <p:spPr bwMode="auto">
          <a:xfrm>
            <a:off x="1" y="2285992"/>
            <a:ext cx="9001155" cy="2498904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785786" y="1142984"/>
            <a:ext cx="7186583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Кувырок назад в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полушпагат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 descr="кувырок_вперед_в_стойку_на_лопатках"/>
          <p:cNvPicPr>
            <a:picLocks noChangeAspect="1" noChangeArrowheads="1"/>
          </p:cNvPicPr>
          <p:nvPr/>
        </p:nvPicPr>
        <p:blipFill>
          <a:blip r:embed="rId2"/>
          <a:srcRect t="58678"/>
          <a:stretch>
            <a:fillRect/>
          </a:stretch>
        </p:blipFill>
        <p:spPr bwMode="auto">
          <a:xfrm>
            <a:off x="1219965" y="3857628"/>
            <a:ext cx="7384360" cy="3000372"/>
          </a:xfrm>
          <a:prstGeom prst="rect">
            <a:avLst/>
          </a:prstGeom>
          <a:noFill/>
        </p:spPr>
      </p:pic>
      <p:pic>
        <p:nvPicPr>
          <p:cNvPr id="19458" name="Picture 2" descr="стойка_на_голове_и_руках_с_согнутыми_ногами"/>
          <p:cNvPicPr>
            <a:picLocks noChangeAspect="1" noChangeArrowheads="1"/>
          </p:cNvPicPr>
          <p:nvPr/>
        </p:nvPicPr>
        <p:blipFill>
          <a:blip r:embed="rId3"/>
          <a:srcRect l="60098" t="66475"/>
          <a:stretch>
            <a:fillRect/>
          </a:stretch>
        </p:blipFill>
        <p:spPr bwMode="auto">
          <a:xfrm>
            <a:off x="285720" y="1000109"/>
            <a:ext cx="5715040" cy="2789818"/>
          </a:xfrm>
          <a:prstGeom prst="rect">
            <a:avLst/>
          </a:prstGeom>
          <a:noFill/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428596" y="285728"/>
            <a:ext cx="8489825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Стойка на голове и руках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с согнутыми ногами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Кувырок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вперед в стойку на лопатках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5" descr="мост_из_положения_леж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457200"/>
            <a:ext cx="9100091" cy="2114544"/>
          </a:xfrm>
          <a:prstGeom prst="rect">
            <a:avLst/>
          </a:prstGeom>
          <a:noFill/>
        </p:spPr>
      </p:pic>
      <p:pic>
        <p:nvPicPr>
          <p:cNvPr id="20484" name="Picture 4" descr="Копия м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2571744"/>
            <a:ext cx="2357454" cy="2357454"/>
          </a:xfrm>
          <a:prstGeom prst="rect">
            <a:avLst/>
          </a:prstGeom>
          <a:noFill/>
        </p:spPr>
      </p:pic>
      <p:pic>
        <p:nvPicPr>
          <p:cNvPr id="20483" name="Picture 3" descr="мост_с_поворотом_в_упор_присе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5000636"/>
            <a:ext cx="7419993" cy="1647268"/>
          </a:xfrm>
          <a:prstGeom prst="rect">
            <a:avLst/>
          </a:prstGeom>
          <a:noFill/>
        </p:spPr>
      </p:pic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285728"/>
            <a:ext cx="6614311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«Мост» из положения лежа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409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14282" y="4429132"/>
            <a:ext cx="4958409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«Мост» с поворотом в упор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присев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мост_у_гимн_стен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85794"/>
            <a:ext cx="4019083" cy="2714644"/>
          </a:xfrm>
          <a:prstGeom prst="rect">
            <a:avLst/>
          </a:prstGeom>
          <a:noFill/>
        </p:spPr>
      </p:pic>
      <p:pic>
        <p:nvPicPr>
          <p:cNvPr id="20481" name="Picture 1" descr="мост_с_помощь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357562"/>
            <a:ext cx="6359140" cy="3286148"/>
          </a:xfrm>
          <a:prstGeom prst="rect">
            <a:avLst/>
          </a:prstGeom>
          <a:noFill/>
        </p:spPr>
      </p:pic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4095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428860" y="0"/>
            <a:ext cx="3857146" cy="56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Мост» у шведской стенки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2714612" y="3286124"/>
            <a:ext cx="64293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  <a:cs typeface="Times New Roman" pitchFamily="18" charset="0"/>
              </a:rPr>
              <a:t>«Мост» из положения стоя с помощью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2000232" y="142852"/>
            <a:ext cx="509947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Лазание </a:t>
            </a: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по канату в три приема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2529" name="Picture 1" descr="Копия кана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8817785" cy="471490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-928726" y="5257562"/>
            <a:ext cx="915462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Вис         Согнуть      Разогнуть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Перехватиться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ноги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             ноги,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руками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захватить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подтянуться   как можно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канат           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руках            выше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77" name="Рисунок 1"/>
          <p:cNvPicPr>
            <a:picLocks noChangeAspect="1" noChangeArrowheads="1"/>
          </p:cNvPicPr>
          <p:nvPr/>
        </p:nvPicPr>
        <p:blipFill>
          <a:blip r:embed="rId2"/>
          <a:srcRect l="14126" r="16524"/>
          <a:stretch>
            <a:fillRect/>
          </a:stretch>
        </p:blipFill>
        <p:spPr bwMode="auto">
          <a:xfrm>
            <a:off x="1285852" y="-22930"/>
            <a:ext cx="6715172" cy="6880930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44100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2214546" y="500042"/>
            <a:ext cx="4773423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ЛЕГКАЯ АТЛЕТИКА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Метание мяча с места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pSp>
        <p:nvGrpSpPr>
          <p:cNvPr id="2049" name="Group 1"/>
          <p:cNvGrpSpPr>
            <a:grpSpLocks/>
          </p:cNvGrpSpPr>
          <p:nvPr/>
        </p:nvGrpSpPr>
        <p:grpSpPr bwMode="auto">
          <a:xfrm>
            <a:off x="0" y="2143116"/>
            <a:ext cx="9144000" cy="2409825"/>
            <a:chOff x="1387" y="4193"/>
            <a:chExt cx="14400" cy="3795"/>
          </a:xfrm>
        </p:grpSpPr>
        <p:pic>
          <p:nvPicPr>
            <p:cNvPr id="2053" name="Picture 5" descr="OBLRR_04"/>
            <p:cNvPicPr>
              <a:picLocks noChangeAspect="1" noChangeArrowheads="1"/>
            </p:cNvPicPr>
            <p:nvPr/>
          </p:nvPicPr>
          <p:blipFill>
            <a:blip r:embed="rId2" cstate="print"/>
            <a:srcRect r="1801"/>
            <a:stretch>
              <a:fillRect/>
            </a:stretch>
          </p:blipFill>
          <p:spPr bwMode="auto">
            <a:xfrm>
              <a:off x="1867" y="4193"/>
              <a:ext cx="3090" cy="3690"/>
            </a:xfrm>
            <a:prstGeom prst="rect">
              <a:avLst/>
            </a:prstGeom>
            <a:noFill/>
          </p:spPr>
        </p:pic>
        <p:pic>
          <p:nvPicPr>
            <p:cNvPr id="2052" name="Picture 4" descr="OBLRR_0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7387" y="4193"/>
              <a:ext cx="2430" cy="3795"/>
            </a:xfrm>
            <a:prstGeom prst="rect">
              <a:avLst/>
            </a:prstGeom>
            <a:noFill/>
          </p:spPr>
        </p:pic>
        <p:pic>
          <p:nvPicPr>
            <p:cNvPr id="2051" name="Picture 3" descr="OBLRR_06"/>
            <p:cNvPicPr>
              <a:picLocks noChangeAspect="1" noChangeArrowheads="1"/>
            </p:cNvPicPr>
            <p:nvPr/>
          </p:nvPicPr>
          <p:blipFill>
            <a:blip r:embed="rId4" cstate="print"/>
            <a:srcRect r="1591"/>
            <a:stretch>
              <a:fillRect/>
            </a:stretch>
          </p:blipFill>
          <p:spPr bwMode="auto">
            <a:xfrm>
              <a:off x="11467" y="4193"/>
              <a:ext cx="3495" cy="3705"/>
            </a:xfrm>
            <a:prstGeom prst="rect">
              <a:avLst/>
            </a:prstGeom>
            <a:noFill/>
          </p:spPr>
        </p:pic>
        <p:sp>
          <p:nvSpPr>
            <p:cNvPr id="2050" name="Line 2"/>
            <p:cNvSpPr>
              <a:spLocks noChangeShapeType="1"/>
            </p:cNvSpPr>
            <p:nvPr/>
          </p:nvSpPr>
          <p:spPr bwMode="auto">
            <a:xfrm>
              <a:off x="1387" y="7929"/>
              <a:ext cx="14400" cy="0"/>
            </a:xfrm>
            <a:prstGeom prst="line">
              <a:avLst/>
            </a:prstGeom>
            <a:noFill/>
            <a:ln w="571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перекат_в_сторон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357166"/>
            <a:ext cx="6435202" cy="3786214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3071802" y="4214818"/>
            <a:ext cx="498245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Перекат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в сторону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480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низ_ста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857232"/>
            <a:ext cx="3214710" cy="2903543"/>
          </a:xfrm>
          <a:prstGeom prst="rect">
            <a:avLst/>
          </a:prstGeom>
          <a:noFill/>
        </p:spPr>
      </p:pic>
      <p:pic>
        <p:nvPicPr>
          <p:cNvPr id="34817" name="Picture 1" descr="низ_старт 001"/>
          <p:cNvPicPr>
            <a:picLocks noChangeAspect="1" noChangeArrowheads="1"/>
          </p:cNvPicPr>
          <p:nvPr/>
        </p:nvPicPr>
        <p:blipFill>
          <a:blip r:embed="rId3"/>
          <a:srcRect l="6168" r="7710"/>
          <a:stretch>
            <a:fillRect/>
          </a:stretch>
        </p:blipFill>
        <p:spPr bwMode="auto">
          <a:xfrm>
            <a:off x="1000100" y="699032"/>
            <a:ext cx="2513016" cy="2949028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1928794" y="214290"/>
            <a:ext cx="4773423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ЛЕГКАЯ АТЛЕТИКА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Низкий старт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28596" y="4143380"/>
            <a:ext cx="736913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76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команды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«На старт!»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подойти к линии старта и наклониться вперед;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толчковую ногу поставить вперед, маховую ногу – назад;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опустить колено сзади стоящей ноги на дорожку;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поставить руки к линии старта на ширину плеч;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плечи над стартовой линией;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тяжесть тела распределяется равномерно между точками опоры;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голова держится свободно;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762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22018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взгляд устремлен 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вперед-вниз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примерно на 1,5-2 м от линии старта.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214546" y="0"/>
            <a:ext cx="4773423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ЛЕГКАЯ АТЛЕТИКА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Низкий старт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5841" name="Picture 1" descr="Копия низ_ста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85794"/>
            <a:ext cx="4360915" cy="3492508"/>
          </a:xfrm>
          <a:prstGeom prst="rect">
            <a:avLst/>
          </a:prstGeom>
          <a:noFill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1071538" y="3786190"/>
            <a:ext cx="665316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команды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«Внимание!»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колено сзади стоящей ноги отрывается от грунта;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таз приподнимается выше плеч;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коленный сустав передней ноги образует почти прямой угол;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спина слегка приподнята;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голова опущена, как при команде «На старт!»;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плечи заходят за линию старта;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тяжесть тела перенесена на руки;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сконцентрировать свое внимание на ожидаемом сигнале.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44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36865" name="Picture 1" descr="Копия (2) низ_стар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428736"/>
            <a:ext cx="3579259" cy="3714776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2309308" y="3857628"/>
            <a:ext cx="6834692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4463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Выполнение команды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«Марш!»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постараться вложить всю силу в первое движение;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тело полностью не выпрямлять;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оттолкнуться ногами от грунта;;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кисти слегка отталкиваются от грунта;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руки попеременно выполняют короткие и быстрые движения;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взгляд направлен немного вперед на беговую дорожку;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144463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бежать в полную силу.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44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42860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Comic Sans MS" pitchFamily="66" charset="0"/>
                <a:ea typeface="Times New Roman" pitchFamily="18" charset="0"/>
              </a:rPr>
              <a:t>ЛЕГКАЯ АТЛЕТИКА</a:t>
            </a:r>
            <a:endParaRPr lang="ru-RU" sz="2400" dirty="0" smtClean="0"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Georgia" pitchFamily="18" charset="0"/>
                <a:ea typeface="Times New Roman" pitchFamily="18" charset="0"/>
              </a:rPr>
              <a:t>Низкий старт</a:t>
            </a:r>
            <a:endParaRPr lang="ru-RU" sz="2400" dirty="0" smtClean="0">
              <a:latin typeface="Arial" pitchFamily="34" charset="0"/>
            </a:endParaRPr>
          </a:p>
        </p:txBody>
      </p:sp>
      <p:pic>
        <p:nvPicPr>
          <p:cNvPr id="7" name="Picture 1" descr="Копия (2) бег_по_ди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000240"/>
            <a:ext cx="3428992" cy="1287815"/>
          </a:xfrm>
          <a:prstGeom prst="rect">
            <a:avLst/>
          </a:prstGeom>
          <a:noFill/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786446" y="928670"/>
            <a:ext cx="321260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4463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Times New Roman" pitchFamily="18" charset="0"/>
              </a:rPr>
              <a:t>                                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Положение кисти при беге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144463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  правильно                    </a:t>
            </a: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неправильно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перекат_в_сторону_стоя_на_коленя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986534" cy="2357454"/>
          </a:xfrm>
          <a:prstGeom prst="rect">
            <a:avLst/>
          </a:prstGeom>
          <a:noFill/>
        </p:spPr>
      </p:pic>
      <p:pic>
        <p:nvPicPr>
          <p:cNvPr id="2049" name="Picture 1" descr="перекат_из_упора_на_одном_колен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892" y="4500570"/>
            <a:ext cx="9018108" cy="1928826"/>
          </a:xfrm>
          <a:prstGeom prst="rect">
            <a:avLst/>
          </a:prstGeom>
          <a:noFill/>
        </p:spPr>
      </p:pic>
      <p:sp>
        <p:nvSpPr>
          <p:cNvPr id="2058" name="Rectangle 10"/>
          <p:cNvSpPr>
            <a:spLocks noChangeArrowheads="1"/>
          </p:cNvSpPr>
          <p:nvPr/>
        </p:nvSpPr>
        <p:spPr bwMode="auto">
          <a:xfrm>
            <a:off x="0" y="4800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35004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Перекат в сторону                                         Перекат в сторону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из положения стоя на коленях                                                из упора стоя на одном колене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 descr="кувырок_вперед"/>
          <p:cNvPicPr>
            <a:picLocks noChangeAspect="1" noChangeArrowheads="1"/>
          </p:cNvPicPr>
          <p:nvPr/>
        </p:nvPicPr>
        <p:blipFill>
          <a:blip r:embed="rId2"/>
          <a:srcRect r="49796"/>
          <a:stretch>
            <a:fillRect/>
          </a:stretch>
        </p:blipFill>
        <p:spPr bwMode="auto">
          <a:xfrm>
            <a:off x="928662" y="857232"/>
            <a:ext cx="7208744" cy="2643206"/>
          </a:xfrm>
          <a:prstGeom prst="rect">
            <a:avLst/>
          </a:prstGeom>
          <a:noFill/>
        </p:spPr>
      </p:pic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643042" y="214290"/>
            <a:ext cx="5837624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Кувырок вперед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3771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Picture 5" descr="кувырок_вперед"/>
          <p:cNvPicPr>
            <a:picLocks noChangeAspect="1" noChangeArrowheads="1"/>
          </p:cNvPicPr>
          <p:nvPr/>
        </p:nvPicPr>
        <p:blipFill>
          <a:blip r:embed="rId2"/>
          <a:srcRect l="47693"/>
          <a:stretch>
            <a:fillRect/>
          </a:stretch>
        </p:blipFill>
        <p:spPr bwMode="auto">
          <a:xfrm>
            <a:off x="928662" y="4071942"/>
            <a:ext cx="7307738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стойка_на_лопатках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2984"/>
            <a:ext cx="5896470" cy="2857520"/>
          </a:xfrm>
          <a:prstGeom prst="rect">
            <a:avLst/>
          </a:prstGeom>
          <a:noFill/>
        </p:spPr>
      </p:pic>
      <p:pic>
        <p:nvPicPr>
          <p:cNvPr id="15363" name="Picture 3" descr="стойка_на_лопатках_перекатом_наза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5221" y="3786190"/>
            <a:ext cx="7158779" cy="2857496"/>
          </a:xfrm>
          <a:prstGeom prst="rect">
            <a:avLst/>
          </a:prstGeom>
          <a:noFill/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3771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9" name="Rectangle 9"/>
          <p:cNvSpPr>
            <a:spLocks noChangeArrowheads="1"/>
          </p:cNvSpPr>
          <p:nvPr/>
        </p:nvSpPr>
        <p:spPr bwMode="auto">
          <a:xfrm>
            <a:off x="0" y="714356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Стойка на лопатках                             Стойка на лопатках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из положения лежа                                перекатом назад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                                         из упора присев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мост_из_положения_леж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60"/>
            <a:ext cx="8545245" cy="2000264"/>
          </a:xfrm>
          <a:prstGeom prst="rect">
            <a:avLst/>
          </a:prstGeom>
          <a:noFill/>
        </p:spPr>
      </p:pic>
      <p:pic>
        <p:nvPicPr>
          <p:cNvPr id="15361" name="Picture 1" descr="Копия мос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071942"/>
            <a:ext cx="2428892" cy="2465144"/>
          </a:xfrm>
          <a:prstGeom prst="rect">
            <a:avLst/>
          </a:prstGeom>
          <a:noFill/>
        </p:spPr>
      </p:pic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3771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70" name="Rectangle 10"/>
          <p:cNvSpPr>
            <a:spLocks noChangeArrowheads="1"/>
          </p:cNvSpPr>
          <p:nvPr/>
        </p:nvSpPr>
        <p:spPr bwMode="auto">
          <a:xfrm>
            <a:off x="0" y="2142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«Мост» из положения лежа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Копия кувырок_наз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85992"/>
            <a:ext cx="7421828" cy="3114676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214546" y="1071546"/>
            <a:ext cx="447911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Из упора присев перекат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назад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до касания ладонями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мата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равновес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71678"/>
            <a:ext cx="7831312" cy="4134407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85720" y="500042"/>
            <a:ext cx="8526693" cy="19697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Равновесие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: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latin typeface="Georgia" pitchFamily="18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1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. «ласточка»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                                                                                                               2. боковое равновесие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кувырок_наза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6646" y="1285860"/>
            <a:ext cx="9220646" cy="2747961"/>
          </a:xfrm>
          <a:prstGeom prst="rect">
            <a:avLst/>
          </a:prstGeom>
          <a:noFill/>
        </p:spPr>
      </p:pic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857356" y="285728"/>
            <a:ext cx="575106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eorgia" pitchFamily="18" charset="0"/>
                <a:ea typeface="Times New Roman" pitchFamily="18" charset="0"/>
              </a:rPr>
              <a:t>Кувырок назад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425</Words>
  <PresentationFormat>Экран (4:3)</PresentationFormat>
  <Paragraphs>109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ASUS</cp:lastModifiedBy>
  <cp:revision>9</cp:revision>
  <dcterms:modified xsi:type="dcterms:W3CDTF">2013-10-21T07:58:01Z</dcterms:modified>
</cp:coreProperties>
</file>