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1" r:id="rId2"/>
    <p:sldId id="257" r:id="rId3"/>
    <p:sldId id="258" r:id="rId4"/>
    <p:sldId id="259" r:id="rId5"/>
    <p:sldId id="261" r:id="rId6"/>
    <p:sldId id="262" r:id="rId7"/>
    <p:sldId id="263" r:id="rId8"/>
    <p:sldId id="265" r:id="rId9"/>
    <p:sldId id="266" r:id="rId10"/>
    <p:sldId id="267" r:id="rId11"/>
    <p:sldId id="269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80"/>
    <a:srgbClr val="FF0000"/>
    <a:srgbClr val="FF9900"/>
    <a:srgbClr val="0000FF"/>
    <a:srgbClr val="009900"/>
    <a:srgbClr val="D60093"/>
    <a:srgbClr val="006600"/>
    <a:srgbClr val="F6860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A603AB"/>
            </a:gs>
            <a:gs pos="21001">
              <a:srgbClr val="0819FB"/>
            </a:gs>
            <a:gs pos="35001">
              <a:srgbClr val="1A8D48"/>
            </a:gs>
            <a:gs pos="52000">
              <a:srgbClr val="FFFF00"/>
            </a:gs>
            <a:gs pos="73000">
              <a:srgbClr val="EE3F17"/>
            </a:gs>
            <a:gs pos="88000">
              <a:srgbClr val="E81766"/>
            </a:gs>
            <a:gs pos="100000">
              <a:srgbClr val="A603AB"/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12.04.2018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2312" y="0"/>
            <a:ext cx="8229600" cy="2290266"/>
          </a:xfrm>
        </p:spPr>
        <p:txBody>
          <a:bodyPr/>
          <a:lstStyle/>
          <a:p>
            <a:r>
              <a:rPr lang="ru-RU" sz="5400" b="1" dirty="0">
                <a:solidFill>
                  <a:srgbClr val="800080"/>
                </a:solidFill>
                <a:latin typeface="Monotype Corsiva" pitchFamily="66" charset="0"/>
              </a:rPr>
              <a:t>СКАЗОЧНЫЕ </a:t>
            </a:r>
            <a:r>
              <a:rPr lang="ru-RU" sz="5400" b="1" dirty="0" smtClean="0">
                <a:solidFill>
                  <a:srgbClr val="800080"/>
                </a:solidFill>
                <a:latin typeface="Monotype Corsiva" pitchFamily="66" charset="0"/>
              </a:rPr>
              <a:t>ЗАГАДКИ</a:t>
            </a:r>
            <a:br>
              <a:rPr lang="ru-RU" sz="5400" b="1" dirty="0" smtClean="0">
                <a:solidFill>
                  <a:srgbClr val="800080"/>
                </a:solidFill>
                <a:latin typeface="Monotype Corsiva" pitchFamily="66" charset="0"/>
              </a:rPr>
            </a:br>
            <a:r>
              <a:rPr lang="ru-RU" sz="2800" b="1" dirty="0">
                <a:solidFill>
                  <a:srgbClr val="C00000"/>
                </a:solidFill>
                <a:latin typeface="Monotype Corsiva" pitchFamily="66" charset="0"/>
              </a:rPr>
              <a:t>(по мотивам стихотворений </a:t>
            </a:r>
            <a:r>
              <a:rPr lang="ru-RU" sz="2800" b="1" dirty="0" err="1">
                <a:solidFill>
                  <a:srgbClr val="C00000"/>
                </a:solidFill>
                <a:latin typeface="Monotype Corsiva" pitchFamily="66" charset="0"/>
              </a:rPr>
              <a:t>В.Степанова</a:t>
            </a:r>
            <a:r>
              <a:rPr lang="ru-RU" sz="2800" b="1" dirty="0">
                <a:solidFill>
                  <a:srgbClr val="C00000"/>
                </a:solidFill>
                <a:latin typeface="Monotype Corsiva" pitchFamily="66" charset="0"/>
              </a:rPr>
              <a:t>)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1916832"/>
            <a:ext cx="3675862" cy="24598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932040" y="4365104"/>
            <a:ext cx="3476948" cy="19020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20000"/>
              </a:spcBef>
            </a:pPr>
            <a:r>
              <a:rPr lang="ru-RU" sz="2800" b="1" dirty="0">
                <a:solidFill>
                  <a:prstClr val="black"/>
                </a:solidFill>
                <a:latin typeface="Monotype Corsiva" pitchFamily="66" charset="0"/>
              </a:rPr>
              <a:t>Подготовил воспитатель МБДОУ ЦРР- д\с №21</a:t>
            </a:r>
          </a:p>
          <a:p>
            <a:pPr lvl="0">
              <a:spcBef>
                <a:spcPct val="20000"/>
              </a:spcBef>
            </a:pPr>
            <a:r>
              <a:rPr lang="ru-RU" sz="2800" b="1" dirty="0" err="1">
                <a:solidFill>
                  <a:prstClr val="black"/>
                </a:solidFill>
                <a:latin typeface="Monotype Corsiva" pitchFamily="66" charset="0"/>
              </a:rPr>
              <a:t>Лясковская</a:t>
            </a:r>
            <a:r>
              <a:rPr lang="ru-RU" sz="2800" b="1" dirty="0">
                <a:solidFill>
                  <a:prstClr val="black"/>
                </a:solidFill>
                <a:latin typeface="Monotype Corsiva" pitchFamily="66" charset="0"/>
              </a:rPr>
              <a:t> Г.В.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2420888"/>
            <a:ext cx="4302224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/>
              <a:t>НАШЕЛ ЧУДЕСНЫЙ КОРОБ,</a:t>
            </a:r>
          </a:p>
          <a:p>
            <a:pPr algn="ctr"/>
            <a:r>
              <a:rPr lang="ru-RU" b="1" dirty="0"/>
              <a:t>В НЁМ ЗАГАДОК ЦЕЛЫЙ ВОРОХ.</a:t>
            </a:r>
          </a:p>
          <a:p>
            <a:pPr algn="ctr"/>
            <a:r>
              <a:rPr lang="ru-RU" b="1" dirty="0"/>
              <a:t>СРАЗУ ПОНЯЛ Я, РЕБЯТКИ,</a:t>
            </a:r>
          </a:p>
          <a:p>
            <a:pPr algn="ctr"/>
            <a:r>
              <a:rPr lang="ru-RU" b="1" dirty="0"/>
              <a:t>ЧТО ИЗ СКАЗОК ТЕ ЗАГАДКИ.</a:t>
            </a:r>
          </a:p>
          <a:p>
            <a:pPr algn="ctr"/>
            <a:endParaRPr lang="ru-RU" b="1" dirty="0"/>
          </a:p>
          <a:p>
            <a:pPr algn="ctr"/>
            <a:r>
              <a:rPr lang="ru-RU" b="1" dirty="0"/>
              <a:t>ВОТ ЗАГАДКА ПРО ЖАР- ПТИЦУ,</a:t>
            </a:r>
          </a:p>
          <a:p>
            <a:pPr algn="ctr"/>
            <a:r>
              <a:rPr lang="ru-RU" b="1" dirty="0"/>
              <a:t>ВОТ ПРО ХИТРУЮ ЛИСИЦУ,</a:t>
            </a:r>
          </a:p>
          <a:p>
            <a:pPr algn="ctr"/>
            <a:r>
              <a:rPr lang="ru-RU" b="1" dirty="0"/>
              <a:t>ВОТ ПРО УМНОГО МЫШОНКА,</a:t>
            </a:r>
          </a:p>
          <a:p>
            <a:pPr algn="ctr"/>
            <a:r>
              <a:rPr lang="ru-RU" b="1" dirty="0"/>
              <a:t>ВОТ ПРО ГАДКОГО УТЁНКА,</a:t>
            </a:r>
          </a:p>
          <a:p>
            <a:pPr algn="ctr"/>
            <a:r>
              <a:rPr lang="ru-RU" b="1" dirty="0"/>
              <a:t>ВОТ- ПРО ХРАБРОГО ПОРТНЯЖКУ,</a:t>
            </a:r>
          </a:p>
          <a:p>
            <a:pPr algn="ctr"/>
            <a:r>
              <a:rPr lang="ru-RU" b="1" dirty="0"/>
              <a:t>ВОТ ПРО ЗОЛУШКУ- БЕДНЯЖКУ,</a:t>
            </a:r>
          </a:p>
          <a:p>
            <a:pPr algn="ctr"/>
            <a:r>
              <a:rPr lang="ru-RU" b="1" dirty="0"/>
              <a:t>ПРО ПОДСНЕЖНИКОВ КОРЗИНУ</a:t>
            </a:r>
          </a:p>
          <a:p>
            <a:pPr algn="ctr"/>
            <a:r>
              <a:rPr lang="ru-RU" b="1" dirty="0"/>
              <a:t>И ПРО ДЕВОЧКУ МАЛЬВИНУ.</a:t>
            </a:r>
          </a:p>
        </p:txBody>
      </p:sp>
    </p:spTree>
    <p:extLst>
      <p:ext uri="{BB962C8B-B14F-4D97-AF65-F5344CB8AC3E}">
        <p14:creationId xmlns:p14="http://schemas.microsoft.com/office/powerpoint/2010/main" val="7115522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42194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Monotype Corsiva" pitchFamily="66" charset="0"/>
              </a:rPr>
              <a:t>ЧТО СТАРИК ЗАКИНУЛ В МОРЕ,</a:t>
            </a:r>
            <a:br>
              <a:rPr lang="ru-RU" sz="2400" b="1" dirty="0" smtClean="0">
                <a:solidFill>
                  <a:srgbClr val="002060"/>
                </a:solidFill>
                <a:latin typeface="Monotype Corsiva" pitchFamily="66" charset="0"/>
              </a:rPr>
            </a:br>
            <a:r>
              <a:rPr lang="ru-RU" sz="2400" b="1" dirty="0" smtClean="0">
                <a:solidFill>
                  <a:srgbClr val="002060"/>
                </a:solidFill>
                <a:latin typeface="Monotype Corsiva" pitchFamily="66" charset="0"/>
              </a:rPr>
              <a:t>ЧТОБЫ РЫБКУ ИЗЛОВИТЬ,</a:t>
            </a:r>
            <a:br>
              <a:rPr lang="ru-RU" sz="2400" b="1" dirty="0" smtClean="0">
                <a:solidFill>
                  <a:srgbClr val="002060"/>
                </a:solidFill>
                <a:latin typeface="Monotype Corsiva" pitchFamily="66" charset="0"/>
              </a:rPr>
            </a:br>
            <a:r>
              <a:rPr lang="ru-RU" sz="2400" b="1" dirty="0" smtClean="0">
                <a:solidFill>
                  <a:srgbClr val="002060"/>
                </a:solidFill>
                <a:latin typeface="Monotype Corsiva" pitchFamily="66" charset="0"/>
              </a:rPr>
              <a:t>ЧТОБ СТАРУХЕ НЕ ПРОСТОЮ,</a:t>
            </a:r>
            <a:br>
              <a:rPr lang="ru-RU" sz="2400" b="1" dirty="0" smtClean="0">
                <a:solidFill>
                  <a:srgbClr val="002060"/>
                </a:solidFill>
                <a:latin typeface="Monotype Corsiva" pitchFamily="66" charset="0"/>
              </a:rPr>
            </a:br>
            <a:r>
              <a:rPr lang="ru-RU" sz="2400" b="1" dirty="0" smtClean="0">
                <a:solidFill>
                  <a:srgbClr val="002060"/>
                </a:solidFill>
                <a:latin typeface="Monotype Corsiva" pitchFamily="66" charset="0"/>
              </a:rPr>
              <a:t>А ХОЗЯЙКОЙ МОРЯ БЫТЬ?</a:t>
            </a:r>
            <a:endParaRPr lang="ru-RU" sz="2400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1916832"/>
            <a:ext cx="5837634" cy="4378226"/>
          </a:xfrm>
        </p:spPr>
      </p:pic>
    </p:spTree>
    <p:extLst>
      <p:ext uri="{BB962C8B-B14F-4D97-AF65-F5344CB8AC3E}">
        <p14:creationId xmlns:p14="http://schemas.microsoft.com/office/powerpoint/2010/main" val="39510910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Monotype Corsiva" pitchFamily="66" charset="0"/>
              </a:rPr>
              <a:t>С НИМ МАЛЫШ ЗНАКОМ ДАВНО-</a:t>
            </a:r>
            <a:br>
              <a:rPr lang="ru-RU" sz="2400" b="1" dirty="0" smtClean="0">
                <a:solidFill>
                  <a:srgbClr val="002060"/>
                </a:solidFill>
                <a:latin typeface="Monotype Corsiva" pitchFamily="66" charset="0"/>
              </a:rPr>
            </a:br>
            <a:r>
              <a:rPr lang="ru-RU" sz="2400" b="1" dirty="0" smtClean="0">
                <a:solidFill>
                  <a:srgbClr val="002060"/>
                </a:solidFill>
                <a:latin typeface="Monotype Corsiva" pitchFamily="66" charset="0"/>
              </a:rPr>
              <a:t>ОН К НЕМУ ВЛЕТЕЛ В ОКНО.</a:t>
            </a:r>
            <a:endParaRPr lang="ru-RU" sz="2400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6375" y="1720056"/>
            <a:ext cx="6191250" cy="4286250"/>
          </a:xfrm>
        </p:spPr>
      </p:pic>
    </p:spTree>
    <p:extLst>
      <p:ext uri="{BB962C8B-B14F-4D97-AF65-F5344CB8AC3E}">
        <p14:creationId xmlns:p14="http://schemas.microsoft.com/office/powerpoint/2010/main" val="20473388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Monotype Corsiva" pitchFamily="66" charset="0"/>
              </a:rPr>
              <a:t>НА НЕВЕДОМЫХ ДОРОЖКАХ-</a:t>
            </a:r>
            <a:br>
              <a:rPr lang="ru-RU" sz="2400" b="1" dirty="0" smtClean="0">
                <a:solidFill>
                  <a:srgbClr val="002060"/>
                </a:solidFill>
                <a:latin typeface="Monotype Corsiva" pitchFamily="66" charset="0"/>
              </a:rPr>
            </a:br>
            <a:r>
              <a:rPr lang="ru-RU" sz="2400" b="1" dirty="0" smtClean="0">
                <a:solidFill>
                  <a:srgbClr val="002060"/>
                </a:solidFill>
                <a:latin typeface="Monotype Corsiva" pitchFamily="66" charset="0"/>
              </a:rPr>
              <a:t>ДОМ ЕЁ НА КУРЬИХ НОЖКАХ.</a:t>
            </a:r>
            <a:endParaRPr lang="ru-RU" sz="2400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pic>
        <p:nvPicPr>
          <p:cNvPr id="7" name="Объект 6"/>
          <p:cNvPicPr preferRelativeResize="0"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3212977"/>
            <a:ext cx="2857500" cy="2504777"/>
          </a:xfrm>
        </p:spPr>
      </p:pic>
      <p:pic>
        <p:nvPicPr>
          <p:cNvPr id="1026" name="Picture 2" descr="C:\Users\МБДОУ ЦРР №21\Desktop\104086759.jpg"/>
          <p:cNvPicPr preferRelativeResize="0"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1916832"/>
            <a:ext cx="5300630" cy="30243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333922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Monotype Corsiva" pitchFamily="66" charset="0"/>
              </a:rPr>
              <a:t>У ВОРОНЫ ТА ПЛУТОВКА</a:t>
            </a:r>
            <a:br>
              <a:rPr lang="ru-RU" b="1" dirty="0" smtClean="0">
                <a:solidFill>
                  <a:srgbClr val="002060"/>
                </a:solidFill>
                <a:latin typeface="Monotype Corsiva" pitchFamily="66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Monotype Corsiva" pitchFamily="66" charset="0"/>
              </a:rPr>
              <a:t>СЫР ОТНЯТЬ СУМЕЛА  ЛОВКО.</a:t>
            </a:r>
            <a:endParaRPr lang="ru-RU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pic>
        <p:nvPicPr>
          <p:cNvPr id="2" name="Объект 1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3015" y="1600200"/>
            <a:ext cx="3657970" cy="4525963"/>
          </a:xfrm>
        </p:spPr>
      </p:pic>
    </p:spTree>
    <p:extLst>
      <p:ext uri="{BB962C8B-B14F-4D97-AF65-F5344CB8AC3E}">
        <p14:creationId xmlns:p14="http://schemas.microsoft.com/office/powerpoint/2010/main" val="13703945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1426170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Monotype Corsiva" pitchFamily="66" charset="0"/>
              </a:rPr>
              <a:t>ЧУТЬ ЖЕНОЙ КРОТА НЕ СТАЛА</a:t>
            </a:r>
            <a:br>
              <a:rPr lang="ru-RU" sz="2400" b="1" dirty="0" smtClean="0">
                <a:solidFill>
                  <a:srgbClr val="002060"/>
                </a:solidFill>
                <a:latin typeface="Monotype Corsiva" pitchFamily="66" charset="0"/>
              </a:rPr>
            </a:br>
            <a:r>
              <a:rPr lang="ru-RU" sz="2400" b="1" dirty="0" smtClean="0">
                <a:solidFill>
                  <a:srgbClr val="002060"/>
                </a:solidFill>
                <a:latin typeface="Monotype Corsiva" pitchFamily="66" charset="0"/>
              </a:rPr>
              <a:t>И УСАТОГО ЖУКА;</a:t>
            </a:r>
            <a:br>
              <a:rPr lang="ru-RU" sz="2400" b="1" dirty="0" smtClean="0">
                <a:solidFill>
                  <a:srgbClr val="002060"/>
                </a:solidFill>
                <a:latin typeface="Monotype Corsiva" pitchFamily="66" charset="0"/>
              </a:rPr>
            </a:br>
            <a:r>
              <a:rPr lang="ru-RU" sz="2400" b="1" dirty="0" smtClean="0">
                <a:solidFill>
                  <a:srgbClr val="002060"/>
                </a:solidFill>
                <a:latin typeface="Monotype Corsiva" pitchFamily="66" charset="0"/>
              </a:rPr>
              <a:t>ВМЕСТЕ С ЛАСТОЧКОЙ ЛЕТАЛА</a:t>
            </a:r>
            <a:br>
              <a:rPr lang="ru-RU" sz="2400" b="1" dirty="0" smtClean="0">
                <a:solidFill>
                  <a:srgbClr val="002060"/>
                </a:solidFill>
                <a:latin typeface="Monotype Corsiva" pitchFamily="66" charset="0"/>
              </a:rPr>
            </a:br>
            <a:r>
              <a:rPr lang="ru-RU" sz="2400" b="1" dirty="0" smtClean="0">
                <a:solidFill>
                  <a:srgbClr val="002060"/>
                </a:solidFill>
                <a:latin typeface="Monotype Corsiva" pitchFamily="66" charset="0"/>
              </a:rPr>
              <a:t>ВЫСОКО ПОД ОБЛАКА</a:t>
            </a:r>
            <a:endParaRPr lang="ru-RU" sz="2400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pic>
        <p:nvPicPr>
          <p:cNvPr id="2" name="Объект 1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1772816"/>
            <a:ext cx="6528725" cy="4896544"/>
          </a:xfrm>
        </p:spPr>
      </p:pic>
    </p:spTree>
    <p:extLst>
      <p:ext uri="{BB962C8B-B14F-4D97-AF65-F5344CB8AC3E}">
        <p14:creationId xmlns:p14="http://schemas.microsoft.com/office/powerpoint/2010/main" val="961641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415617"/>
          </a:xfrm>
        </p:spPr>
        <p:txBody>
          <a:bodyPr>
            <a:normAutofit fontScale="90000"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Monotype Corsiva" pitchFamily="66" charset="0"/>
              </a:rPr>
              <a:t>НАД ПРОСТЫМ МОИМ ВОПРОСОМ</a:t>
            </a:r>
            <a:br>
              <a:rPr lang="ru-RU" sz="2400" b="1" dirty="0" smtClean="0">
                <a:solidFill>
                  <a:srgbClr val="002060"/>
                </a:solidFill>
                <a:latin typeface="Monotype Corsiva" pitchFamily="66" charset="0"/>
              </a:rPr>
            </a:br>
            <a:r>
              <a:rPr lang="ru-RU" sz="2400" b="1" dirty="0" smtClean="0">
                <a:solidFill>
                  <a:srgbClr val="002060"/>
                </a:solidFill>
                <a:latin typeface="Monotype Corsiva" pitchFamily="66" charset="0"/>
              </a:rPr>
              <a:t>НЕ ПОТРАТИШЬ МНОГО СИЛ:</a:t>
            </a:r>
            <a:br>
              <a:rPr lang="ru-RU" sz="2400" b="1" dirty="0" smtClean="0">
                <a:solidFill>
                  <a:srgbClr val="002060"/>
                </a:solidFill>
                <a:latin typeface="Monotype Corsiva" pitchFamily="66" charset="0"/>
              </a:rPr>
            </a:br>
            <a:r>
              <a:rPr lang="ru-RU" sz="2400" b="1" dirty="0" smtClean="0">
                <a:solidFill>
                  <a:srgbClr val="002060"/>
                </a:solidFill>
                <a:latin typeface="Monotype Corsiva" pitchFamily="66" charset="0"/>
              </a:rPr>
              <a:t>КТО МАЛЬЧИШКУ С ДЛИННЫМ НОСОМ</a:t>
            </a:r>
            <a:br>
              <a:rPr lang="ru-RU" sz="2400" b="1" dirty="0" smtClean="0">
                <a:solidFill>
                  <a:srgbClr val="002060"/>
                </a:solidFill>
                <a:latin typeface="Monotype Corsiva" pitchFamily="66" charset="0"/>
              </a:rPr>
            </a:br>
            <a:r>
              <a:rPr lang="ru-RU" sz="2400" b="1" dirty="0" smtClean="0">
                <a:solidFill>
                  <a:srgbClr val="002060"/>
                </a:solidFill>
                <a:latin typeface="Monotype Corsiva" pitchFamily="66" charset="0"/>
              </a:rPr>
              <a:t>ИЗ ПОЛЕНА СМАСТЕРИЛ?</a:t>
            </a:r>
            <a:endParaRPr lang="ru-RU" sz="2400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pic>
        <p:nvPicPr>
          <p:cNvPr id="2" name="Объект 1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1844824"/>
            <a:ext cx="6034617" cy="4525963"/>
          </a:xfrm>
        </p:spPr>
      </p:pic>
    </p:spTree>
    <p:extLst>
      <p:ext uri="{BB962C8B-B14F-4D97-AF65-F5344CB8AC3E}">
        <p14:creationId xmlns:p14="http://schemas.microsoft.com/office/powerpoint/2010/main" val="14319482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637289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Monotype Corsiva" pitchFamily="66" charset="0"/>
              </a:rPr>
              <a:t>ДВА РОЗОВЫХ УХА</a:t>
            </a:r>
            <a:br>
              <a:rPr lang="ru-RU" sz="2400" b="1" dirty="0" smtClean="0">
                <a:solidFill>
                  <a:srgbClr val="002060"/>
                </a:solidFill>
                <a:latin typeface="Monotype Corsiva" pitchFamily="66" charset="0"/>
              </a:rPr>
            </a:br>
            <a:r>
              <a:rPr lang="ru-RU" sz="2400" b="1" dirty="0" smtClean="0">
                <a:solidFill>
                  <a:srgbClr val="002060"/>
                </a:solidFill>
                <a:latin typeface="Monotype Corsiva" pitchFamily="66" charset="0"/>
              </a:rPr>
              <a:t>И РОЗОВЫЙ ХВОСТИК,</a:t>
            </a:r>
            <a:br>
              <a:rPr lang="ru-RU" sz="2400" b="1" dirty="0" smtClean="0">
                <a:solidFill>
                  <a:srgbClr val="002060"/>
                </a:solidFill>
                <a:latin typeface="Monotype Corsiva" pitchFamily="66" charset="0"/>
              </a:rPr>
            </a:br>
            <a:r>
              <a:rPr lang="ru-RU" sz="2400" b="1" dirty="0" smtClean="0">
                <a:solidFill>
                  <a:srgbClr val="002060"/>
                </a:solidFill>
                <a:latin typeface="Monotype Corsiva" pitchFamily="66" charset="0"/>
              </a:rPr>
              <a:t>ХОДИЛ С ВИННИ- ПУХОМ</a:t>
            </a:r>
            <a:br>
              <a:rPr lang="ru-RU" sz="2400" b="1" dirty="0" smtClean="0">
                <a:solidFill>
                  <a:srgbClr val="002060"/>
                </a:solidFill>
                <a:latin typeface="Monotype Corsiva" pitchFamily="66" charset="0"/>
              </a:rPr>
            </a:br>
            <a:r>
              <a:rPr lang="ru-RU" sz="2400" b="1" dirty="0" smtClean="0">
                <a:solidFill>
                  <a:srgbClr val="002060"/>
                </a:solidFill>
                <a:latin typeface="Monotype Corsiva" pitchFamily="66" charset="0"/>
              </a:rPr>
              <a:t>ОН К КРОЛИКУ В ГОСТИ</a:t>
            </a:r>
            <a:endParaRPr lang="ru-RU" sz="2400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4164" y="1898502"/>
            <a:ext cx="5408115" cy="4554834"/>
          </a:xfrm>
        </p:spPr>
      </p:pic>
    </p:spTree>
    <p:extLst>
      <p:ext uri="{BB962C8B-B14F-4D97-AF65-F5344CB8AC3E}">
        <p14:creationId xmlns:p14="http://schemas.microsoft.com/office/powerpoint/2010/main" val="814119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54162"/>
          </a:xfrm>
        </p:spPr>
        <p:txBody>
          <a:bodyPr>
            <a:normAutofit fontScale="90000"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Monotype Corsiva" pitchFamily="66" charset="0"/>
              </a:rPr>
              <a:t>ЗАТРЕЗВОНИЛ ТЕЛЕФОН:</a:t>
            </a:r>
            <a:br>
              <a:rPr lang="ru-RU" sz="2400" b="1" dirty="0" smtClean="0">
                <a:solidFill>
                  <a:srgbClr val="002060"/>
                </a:solidFill>
                <a:latin typeface="Monotype Corsiva" pitchFamily="66" charset="0"/>
              </a:rPr>
            </a:br>
            <a:r>
              <a:rPr lang="ru-RU" sz="2400" b="1" dirty="0" smtClean="0">
                <a:solidFill>
                  <a:srgbClr val="002060"/>
                </a:solidFill>
                <a:latin typeface="Monotype Corsiva" pitchFamily="66" charset="0"/>
              </a:rPr>
              <a:t>ПОЗВОНИЛ В КВАРТИРУ СЛОН,</a:t>
            </a:r>
            <a:br>
              <a:rPr lang="ru-RU" sz="2400" b="1" dirty="0" smtClean="0">
                <a:solidFill>
                  <a:srgbClr val="002060"/>
                </a:solidFill>
                <a:latin typeface="Monotype Corsiva" pitchFamily="66" charset="0"/>
              </a:rPr>
            </a:br>
            <a:r>
              <a:rPr lang="ru-RU" sz="2400" b="1" dirty="0" smtClean="0">
                <a:solidFill>
                  <a:srgbClr val="002060"/>
                </a:solidFill>
                <a:latin typeface="Monotype Corsiva" pitchFamily="66" charset="0"/>
              </a:rPr>
              <a:t>А ЗА НИМ ЗАГОВОРИЛ</a:t>
            </a:r>
            <a:br>
              <a:rPr lang="ru-RU" sz="2400" b="1" dirty="0" smtClean="0">
                <a:solidFill>
                  <a:srgbClr val="002060"/>
                </a:solidFill>
                <a:latin typeface="Monotype Corsiva" pitchFamily="66" charset="0"/>
              </a:rPr>
            </a:br>
            <a:r>
              <a:rPr lang="ru-RU" sz="2400" b="1" dirty="0" smtClean="0">
                <a:solidFill>
                  <a:srgbClr val="002060"/>
                </a:solidFill>
                <a:latin typeface="Monotype Corsiva" pitchFamily="66" charset="0"/>
              </a:rPr>
              <a:t>И ЗУБАСТЫЙ …  </a:t>
            </a:r>
            <a:r>
              <a:rPr lang="ru-RU" sz="2400" dirty="0" smtClean="0">
                <a:solidFill>
                  <a:srgbClr val="002060"/>
                </a:solidFill>
                <a:latin typeface="Monotype Corsiva" pitchFamily="66" charset="0"/>
              </a:rPr>
              <a:t>.</a:t>
            </a:r>
            <a:endParaRPr lang="ru-RU" sz="2400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1628800"/>
            <a:ext cx="6750668" cy="4709120"/>
          </a:xfrm>
        </p:spPr>
      </p:pic>
    </p:spTree>
    <p:extLst>
      <p:ext uri="{BB962C8B-B14F-4D97-AF65-F5344CB8AC3E}">
        <p14:creationId xmlns:p14="http://schemas.microsoft.com/office/powerpoint/2010/main" val="1269281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98178"/>
          </a:xfrm>
        </p:spPr>
        <p:txBody>
          <a:bodyPr>
            <a:normAutofit fontScale="90000"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Monotype Corsiva" pitchFamily="66" charset="0"/>
              </a:rPr>
              <a:t>ЗНАЕТ УТКА, ЗНАЕТ ПТИЦА,</a:t>
            </a:r>
            <a:br>
              <a:rPr lang="ru-RU" sz="2400" b="1" dirty="0" smtClean="0">
                <a:solidFill>
                  <a:srgbClr val="002060"/>
                </a:solidFill>
                <a:latin typeface="Monotype Corsiva" pitchFamily="66" charset="0"/>
              </a:rPr>
            </a:br>
            <a:r>
              <a:rPr lang="ru-RU" sz="2400" b="1" dirty="0" smtClean="0">
                <a:solidFill>
                  <a:srgbClr val="002060"/>
                </a:solidFill>
                <a:latin typeface="Monotype Corsiva" pitchFamily="66" charset="0"/>
              </a:rPr>
              <a:t>ГДЕ КОЩЕЯ СМЕРТЬ ТАИТСЯ.</a:t>
            </a:r>
            <a:br>
              <a:rPr lang="ru-RU" sz="2400" b="1" dirty="0" smtClean="0">
                <a:solidFill>
                  <a:srgbClr val="002060"/>
                </a:solidFill>
                <a:latin typeface="Monotype Corsiva" pitchFamily="66" charset="0"/>
              </a:rPr>
            </a:br>
            <a:r>
              <a:rPr lang="ru-RU" sz="2400" b="1" dirty="0" smtClean="0">
                <a:solidFill>
                  <a:srgbClr val="002060"/>
                </a:solidFill>
                <a:latin typeface="Monotype Corsiva" pitchFamily="66" charset="0"/>
              </a:rPr>
              <a:t>ЧТО ЖЕ ЭТО ЗА ПРЕДМЕТ?</a:t>
            </a:r>
            <a:br>
              <a:rPr lang="ru-RU" sz="2400" b="1" dirty="0" smtClean="0">
                <a:solidFill>
                  <a:srgbClr val="002060"/>
                </a:solidFill>
                <a:latin typeface="Monotype Corsiva" pitchFamily="66" charset="0"/>
              </a:rPr>
            </a:br>
            <a:r>
              <a:rPr lang="ru-RU" sz="2400" b="1" dirty="0" smtClean="0">
                <a:solidFill>
                  <a:srgbClr val="002060"/>
                </a:solidFill>
                <a:latin typeface="Monotype Corsiva" pitchFamily="66" charset="0"/>
              </a:rPr>
              <a:t>ДАЙ, ДРУЖОК, СКОРЕЙ ОТВЕТ.</a:t>
            </a:r>
            <a:endParaRPr lang="ru-RU" sz="2400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916832"/>
            <a:ext cx="4446761" cy="2956273"/>
          </a:xfrm>
        </p:spPr>
      </p:pic>
      <p:pic>
        <p:nvPicPr>
          <p:cNvPr id="2050" name="Picture 2" descr="C:\Users\МБДОУ ЦРР №21\Desktop\1301234462_05205205204912405005405705205505704805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6001" y="3606583"/>
            <a:ext cx="3682380" cy="2945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789404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42194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Monotype Corsiva" pitchFamily="66" charset="0"/>
              </a:rPr>
              <a:t>ЖДАЛИ МАМУ С МОЛОКОМ,</a:t>
            </a:r>
            <a:br>
              <a:rPr lang="ru-RU" sz="2400" b="1" dirty="0" smtClean="0">
                <a:solidFill>
                  <a:srgbClr val="002060"/>
                </a:solidFill>
                <a:latin typeface="Monotype Corsiva" pitchFamily="66" charset="0"/>
              </a:rPr>
            </a:br>
            <a:r>
              <a:rPr lang="ru-RU" sz="2400" b="1" dirty="0" smtClean="0">
                <a:solidFill>
                  <a:srgbClr val="002060"/>
                </a:solidFill>
                <a:latin typeface="Monotype Corsiva" pitchFamily="66" charset="0"/>
              </a:rPr>
              <a:t>А ПУСТИЛИ ВОЛКА В ДОМ.</a:t>
            </a:r>
            <a:br>
              <a:rPr lang="ru-RU" sz="2400" b="1" dirty="0" smtClean="0">
                <a:solidFill>
                  <a:srgbClr val="002060"/>
                </a:solidFill>
                <a:latin typeface="Monotype Corsiva" pitchFamily="66" charset="0"/>
              </a:rPr>
            </a:br>
            <a:r>
              <a:rPr lang="ru-RU" sz="2400" b="1" dirty="0" smtClean="0">
                <a:solidFill>
                  <a:srgbClr val="002060"/>
                </a:solidFill>
                <a:latin typeface="Monotype Corsiva" pitchFamily="66" charset="0"/>
              </a:rPr>
              <a:t>КЕМ ЖЕ БЫЛИ ЭТИ</a:t>
            </a:r>
            <a:br>
              <a:rPr lang="ru-RU" sz="2400" b="1" dirty="0" smtClean="0">
                <a:solidFill>
                  <a:srgbClr val="002060"/>
                </a:solidFill>
                <a:latin typeface="Monotype Corsiva" pitchFamily="66" charset="0"/>
              </a:rPr>
            </a:br>
            <a:r>
              <a:rPr lang="ru-RU" sz="2400" b="1" dirty="0" smtClean="0">
                <a:solidFill>
                  <a:srgbClr val="002060"/>
                </a:solidFill>
                <a:latin typeface="Monotype Corsiva" pitchFamily="66" charset="0"/>
              </a:rPr>
              <a:t>МАЛЕНЬКИЕ ДЕТИ?</a:t>
            </a:r>
            <a:endParaRPr lang="ru-RU" sz="2400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1988840"/>
            <a:ext cx="6022760" cy="4517070"/>
          </a:xfrm>
        </p:spPr>
      </p:pic>
    </p:spTree>
    <p:extLst>
      <p:ext uri="{BB962C8B-B14F-4D97-AF65-F5344CB8AC3E}">
        <p14:creationId xmlns:p14="http://schemas.microsoft.com/office/powerpoint/2010/main" val="29158138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82</TotalTime>
  <Words>117</Words>
  <Application>Microsoft Office PowerPoint</Application>
  <PresentationFormat>Экран (4:3)</PresentationFormat>
  <Paragraphs>27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СКАЗОЧНЫЕ ЗАГАДКИ (по мотивам стихотворений В.Степанова)</vt:lpstr>
      <vt:lpstr>НА НЕВЕДОМЫХ ДОРОЖКАХ- ДОМ ЕЁ НА КУРЬИХ НОЖКАХ.</vt:lpstr>
      <vt:lpstr>У ВОРОНЫ ТА ПЛУТОВКА СЫР ОТНЯТЬ СУМЕЛА  ЛОВКО.</vt:lpstr>
      <vt:lpstr>ЧУТЬ ЖЕНОЙ КРОТА НЕ СТАЛА И УСАТОГО ЖУКА; ВМЕСТЕ С ЛАСТОЧКОЙ ЛЕТАЛА ВЫСОКО ПОД ОБЛАКА</vt:lpstr>
      <vt:lpstr>НАД ПРОСТЫМ МОИМ ВОПРОСОМ НЕ ПОТРАТИШЬ МНОГО СИЛ: КТО МАЛЬЧИШКУ С ДЛИННЫМ НОСОМ ИЗ ПОЛЕНА СМАСТЕРИЛ?</vt:lpstr>
      <vt:lpstr>ДВА РОЗОВЫХ УХА И РОЗОВЫЙ ХВОСТИК, ХОДИЛ С ВИННИ- ПУХОМ ОН К КРОЛИКУ В ГОСТИ</vt:lpstr>
      <vt:lpstr>ЗАТРЕЗВОНИЛ ТЕЛЕФОН: ПОЗВОНИЛ В КВАРТИРУ СЛОН, А ЗА НИМ ЗАГОВОРИЛ И ЗУБАСТЫЙ …  .</vt:lpstr>
      <vt:lpstr>ЗНАЕТ УТКА, ЗНАЕТ ПТИЦА, ГДЕ КОЩЕЯ СМЕРТЬ ТАИТСЯ. ЧТО ЖЕ ЭТО ЗА ПРЕДМЕТ? ДАЙ, ДРУЖОК, СКОРЕЙ ОТВЕТ.</vt:lpstr>
      <vt:lpstr>ЖДАЛИ МАМУ С МОЛОКОМ, А ПУСТИЛИ ВОЛКА В ДОМ. КЕМ ЖЕ БЫЛИ ЭТИ МАЛЕНЬКИЕ ДЕТИ?</vt:lpstr>
      <vt:lpstr>ЧТО СТАРИК ЗАКИНУЛ В МОРЕ, ЧТОБЫ РЫБКУ ИЗЛОВИТЬ, ЧТОБ СТАРУХЕ НЕ ПРОСТОЮ, А ХОЗЯЙКОЙ МОРЯ БЫТЬ?</vt:lpstr>
      <vt:lpstr>С НИМ МАЛЫШ ЗНАКОМ ДАВНО- ОН К НЕМУ ВЛЕТЕЛ В ОКНО.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СКАЗОЧНЫЕ ЗАГАДКИ</dc:title>
  <dc:creator>МБДОУ ЦРР №21</dc:creator>
  <cp:lastModifiedBy>МБДОУ ЦРР №21</cp:lastModifiedBy>
  <cp:revision>19</cp:revision>
  <dcterms:created xsi:type="dcterms:W3CDTF">2018-01-18T10:05:15Z</dcterms:created>
  <dcterms:modified xsi:type="dcterms:W3CDTF">2018-04-12T11:19:06Z</dcterms:modified>
</cp:coreProperties>
</file>