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58" r:id="rId5"/>
    <p:sldId id="261" r:id="rId6"/>
    <p:sldId id="262" r:id="rId7"/>
    <p:sldId id="265" r:id="rId8"/>
    <p:sldId id="263" r:id="rId9"/>
    <p:sldId id="264" r:id="rId10"/>
    <p:sldId id="266" r:id="rId11"/>
    <p:sldId id="274" r:id="rId12"/>
    <p:sldId id="257" r:id="rId13"/>
    <p:sldId id="267" r:id="rId14"/>
    <p:sldId id="268" r:id="rId15"/>
    <p:sldId id="269" r:id="rId16"/>
    <p:sldId id="272" r:id="rId17"/>
    <p:sldId id="270" r:id="rId18"/>
    <p:sldId id="275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D860698-B634-4479-A5E4-A200A7175B02}" type="datetimeFigureOut">
              <a:rPr lang="ru-RU" smtClean="0"/>
              <a:t>08.12.2015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2304AA9-E2DA-4EDE-A170-D8C024F19F8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96952"/>
            <a:ext cx="7772400" cy="1780108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ru-RU" sz="6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  <a:br>
              <a:rPr lang="ru-RU" sz="6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русского языка</a:t>
            </a:r>
            <a:br>
              <a:rPr lang="ru-RU" sz="6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6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  <a:r>
              <a:rPr lang="ru-RU" dirty="0">
                <a:solidFill>
                  <a:srgbClr val="0000CC"/>
                </a:solidFill>
              </a:rPr>
              <a:t/>
            </a:r>
            <a:br>
              <a:rPr lang="ru-RU" dirty="0">
                <a:solidFill>
                  <a:srgbClr val="0000CC"/>
                </a:solidFill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038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Борщ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TEMP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7848872" cy="445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36096" y="476672"/>
            <a:ext cx="2157963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sz="6700" dirty="0" err="1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м.р</a:t>
            </a:r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772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Финиш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24128" y="429581"/>
            <a:ext cx="2157963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sz="6700" dirty="0" err="1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м.р</a:t>
            </a:r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.)</a:t>
            </a:r>
            <a:endParaRPr lang="ru-RU" dirty="0"/>
          </a:p>
        </p:txBody>
      </p:sp>
      <p:pic>
        <p:nvPicPr>
          <p:cNvPr id="1026" name="Picture 2" descr="C:\Users\TEMP\Desktop\finish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564904"/>
            <a:ext cx="7272808" cy="4122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12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Написание слов - названий </a:t>
            </a: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предметов мужского и женского рода с основой на шипящий звук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598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Сказка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Мягком Знаке</a:t>
            </a:r>
            <a:r>
              <a:rPr lang="ru-RU" dirty="0">
                <a:solidFill>
                  <a:srgbClr val="0000CC"/>
                </a:solidFill>
              </a:rPr>
              <a:t/>
            </a:r>
            <a:br>
              <a:rPr lang="ru-RU" dirty="0">
                <a:solidFill>
                  <a:srgbClr val="0000CC"/>
                </a:solidFill>
              </a:rPr>
            </a:br>
            <a:endParaRPr lang="ru-RU" dirty="0"/>
          </a:p>
        </p:txBody>
      </p:sp>
      <p:pic>
        <p:nvPicPr>
          <p:cNvPr id="4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08920"/>
            <a:ext cx="7560840" cy="3893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9450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2636912"/>
            <a:ext cx="7408862" cy="3322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158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140" y="2674938"/>
            <a:ext cx="7085657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840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20888"/>
            <a:ext cx="4885215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EE7EE"/>
              </a:clrFrom>
              <a:clrTo>
                <a:srgbClr val="EEE7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95688"/>
            <a:ext cx="269557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706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456860"/>
            <a:ext cx="8229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6600" b="1">
                <a:solidFill>
                  <a:schemeClr val="tx1"/>
                </a:solidFill>
                <a:latin typeface="Monotype Corsiva" pitchFamily="66" charset="0"/>
              </a:defRPr>
            </a:lvl1pPr>
            <a:lvl2pPr marL="742950" indent="-285750" eaLnBrk="0" hangingPunct="0">
              <a:defRPr sz="6600" b="1">
                <a:solidFill>
                  <a:schemeClr val="tx1"/>
                </a:solidFill>
                <a:latin typeface="Monotype Corsiva" pitchFamily="66" charset="0"/>
              </a:defRPr>
            </a:lvl2pPr>
            <a:lvl3pPr marL="1143000" indent="-228600" eaLnBrk="0" hangingPunct="0">
              <a:defRPr sz="6600" b="1">
                <a:solidFill>
                  <a:schemeClr val="tx1"/>
                </a:solidFill>
                <a:latin typeface="Monotype Corsiva" pitchFamily="66" charset="0"/>
              </a:defRPr>
            </a:lvl3pPr>
            <a:lvl4pPr marL="1600200" indent="-228600" eaLnBrk="0" hangingPunct="0">
              <a:defRPr sz="6600" b="1">
                <a:solidFill>
                  <a:schemeClr val="tx1"/>
                </a:solidFill>
                <a:latin typeface="Monotype Corsiva" pitchFamily="66" charset="0"/>
              </a:defRPr>
            </a:lvl4pPr>
            <a:lvl5pPr marL="2057400" indent="-228600" eaLnBrk="0" hangingPunct="0">
              <a:defRPr sz="6600" b="1">
                <a:solidFill>
                  <a:schemeClr val="tx1"/>
                </a:solidFill>
                <a:latin typeface="Monotype Corsiva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600" b="1">
                <a:solidFill>
                  <a:schemeClr val="tx1"/>
                </a:solidFill>
                <a:latin typeface="Monotype Corsiva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600" b="1">
                <a:solidFill>
                  <a:schemeClr val="tx1"/>
                </a:solidFill>
                <a:latin typeface="Monotype Corsiva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600" b="1">
                <a:solidFill>
                  <a:schemeClr val="tx1"/>
                </a:solidFill>
                <a:latin typeface="Monotype Corsiva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600" b="1">
                <a:solidFill>
                  <a:schemeClr val="tx1"/>
                </a:solidFill>
                <a:latin typeface="Monotype Corsiva" pitchFamily="66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</a:rPr>
              <a:t>Вывод</a:t>
            </a:r>
            <a:endParaRPr lang="ru-RU" sz="6000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92896"/>
            <a:ext cx="457936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99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6455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7170" name="Picture 2" descr="C:\Users\TEMP\Desktop\0014-014-Spasibo-za-vnimani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031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Ь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2256754" y="2674938"/>
          <a:ext cx="4638430" cy="3451225"/>
        </p:xfrm>
        <a:graphic>
          <a:graphicData uri="http://schemas.openxmlformats.org/drawingml/2006/table">
            <a:tbl>
              <a:tblPr/>
              <a:tblGrid>
                <a:gridCol w="4638430"/>
              </a:tblGrid>
              <a:tr h="964677"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90750" algn="l"/>
                        </a:tabLst>
                      </a:pPr>
                      <a:r>
                        <a:rPr lang="ru-RU" sz="5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1.тен</a:t>
                      </a:r>
                      <a:r>
                        <a:rPr lang="ru-RU" sz="55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428" marR="52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4677"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90750" algn="l"/>
                        </a:tabLst>
                      </a:pPr>
                      <a:r>
                        <a:rPr lang="ru-RU" sz="55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2.лист</a:t>
                      </a:r>
                      <a:r>
                        <a:rPr lang="ru-RU" sz="55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r>
                        <a:rPr lang="ru-RU" sz="55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428" marR="52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1871">
                <a:tc>
                  <a:txBody>
                    <a:bodyPr/>
                    <a:lstStyle/>
                    <a:p>
                      <a:pPr marL="222885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2190750" algn="l"/>
                        </a:tabLst>
                      </a:pPr>
                      <a:r>
                        <a:rPr lang="ru-RU" sz="55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ru-RU" sz="55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428" marR="5242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47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Луч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TEMP\Desktop\5314095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13896"/>
            <a:ext cx="8640960" cy="487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0"/>
            <a:ext cx="267017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98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Гуашь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TEMP\Desktop\guash-prem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856895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30313" y="260648"/>
            <a:ext cx="2207656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7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sz="6700" dirty="0" err="1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ж.р</a:t>
            </a:r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732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6860"/>
            <a:ext cx="82296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Камыш</a:t>
            </a:r>
          </a:p>
        </p:txBody>
      </p:sp>
      <p:pic>
        <p:nvPicPr>
          <p:cNvPr id="5" name="Picture 2" descr="C:\Users\TEMP\Desktop\0_174d0_ef6c2941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58262"/>
            <a:ext cx="8640960" cy="4326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96134" y="476672"/>
            <a:ext cx="2034531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sz="6000" dirty="0" err="1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м.р</a:t>
            </a:r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76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6860"/>
            <a:ext cx="82296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Дочь</a:t>
            </a:r>
          </a:p>
        </p:txBody>
      </p:sp>
      <p:pic>
        <p:nvPicPr>
          <p:cNvPr id="5" name="Picture 2" descr="C:\Users\TEMP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204864"/>
            <a:ext cx="6912768" cy="414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64088" y="404664"/>
            <a:ext cx="2207656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7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sz="6700" dirty="0" err="1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ж.р</a:t>
            </a:r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34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6860"/>
            <a:ext cx="82296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Печь</a:t>
            </a:r>
          </a:p>
        </p:txBody>
      </p:sp>
      <p:pic>
        <p:nvPicPr>
          <p:cNvPr id="5" name="Picture 2" descr="C:\Users\TEMP\Desktop\020-russ-pech-kartinki-smal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276872"/>
            <a:ext cx="4824535" cy="4360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436096" y="404664"/>
            <a:ext cx="2207656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7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sz="6700" dirty="0" err="1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ж.р</a:t>
            </a:r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27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56860"/>
            <a:ext cx="82296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Морж</a:t>
            </a:r>
          </a:p>
        </p:txBody>
      </p:sp>
      <p:pic>
        <p:nvPicPr>
          <p:cNvPr id="5" name="Picture 2" descr="C:\Users\TEMP\Desktop\13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848872" cy="467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626544" y="404664"/>
            <a:ext cx="2157963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sz="6700" dirty="0" err="1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м.р</a:t>
            </a:r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78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77781"/>
            <a:ext cx="8229600" cy="983311"/>
          </a:xfrm>
        </p:spPr>
        <p:txBody>
          <a:bodyPr>
            <a:normAutofit fontScale="90000"/>
          </a:bodyPr>
          <a:lstStyle/>
          <a:p>
            <a:r>
              <a:rPr lang="ru-RU" sz="6700" dirty="0" smtClean="0">
                <a:latin typeface="Times New Roman" pitchFamily="18" charset="0"/>
                <a:cs typeface="Times New Roman" pitchFamily="18" charset="0"/>
              </a:rPr>
              <a:t>Ночь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 descr="C:\Users\TEMP\Desktop\3481789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39" y="2060848"/>
            <a:ext cx="8280920" cy="4574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52208" y="302932"/>
            <a:ext cx="2207656" cy="1123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700" dirty="0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</a:t>
            </a:r>
            <a:r>
              <a:rPr lang="ru-RU" sz="6700" dirty="0" err="1" smtClean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ж.р</a:t>
            </a:r>
            <a:r>
              <a:rPr lang="ru-RU" sz="6700" dirty="0">
                <a:solidFill>
                  <a:srgbClr val="FFFFFF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73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</TotalTime>
  <Words>60</Words>
  <Application>Microsoft Office PowerPoint</Application>
  <PresentationFormat>Экран (4:3)</PresentationFormat>
  <Paragraphs>27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Урок  русского языка   2 класс </vt:lpstr>
      <vt:lpstr>Ь</vt:lpstr>
      <vt:lpstr>Луч </vt:lpstr>
      <vt:lpstr>Гуашь </vt:lpstr>
      <vt:lpstr>Камыш</vt:lpstr>
      <vt:lpstr>Дочь</vt:lpstr>
      <vt:lpstr>Печь</vt:lpstr>
      <vt:lpstr>Морж</vt:lpstr>
      <vt:lpstr>Ночь </vt:lpstr>
      <vt:lpstr>Борщ</vt:lpstr>
      <vt:lpstr>Финиш</vt:lpstr>
      <vt:lpstr>Тема</vt:lpstr>
      <vt:lpstr>Сказка о Мягком Знаке </vt:lpstr>
      <vt:lpstr>Презентация PowerPoint</vt:lpstr>
      <vt:lpstr>Презентация PowerPoint</vt:lpstr>
      <vt:lpstr>Презентация PowerPoint</vt:lpstr>
      <vt:lpstr>Вывод</vt:lpstr>
      <vt:lpstr>Презентация PowerPoint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 русского языка   2 класс</dc:title>
  <dc:creator>Andrey</dc:creator>
  <cp:lastModifiedBy>Andrey</cp:lastModifiedBy>
  <cp:revision>10</cp:revision>
  <dcterms:created xsi:type="dcterms:W3CDTF">2015-12-08T06:46:27Z</dcterms:created>
  <dcterms:modified xsi:type="dcterms:W3CDTF">2015-12-08T11:35:57Z</dcterms:modified>
</cp:coreProperties>
</file>