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67" r:id="rId5"/>
    <p:sldId id="266" r:id="rId6"/>
    <p:sldId id="265" r:id="rId7"/>
    <p:sldId id="264" r:id="rId8"/>
    <p:sldId id="263" r:id="rId9"/>
    <p:sldId id="262" r:id="rId10"/>
    <p:sldId id="259" r:id="rId11"/>
    <p:sldId id="269" r:id="rId12"/>
    <p:sldId id="274" r:id="rId13"/>
    <p:sldId id="258" r:id="rId14"/>
    <p:sldId id="261" r:id="rId15"/>
    <p:sldId id="260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90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4180168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1906"/>
            <a:ext cx="9144000" cy="68818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Пришла Весна</a:t>
            </a:r>
            <a:endParaRPr lang="ru-RU" sz="8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52"/>
            <a:ext cx="7000892" cy="3929090"/>
          </a:xfrm>
        </p:spPr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 поиграем</a:t>
            </a:r>
            <a:endParaRPr lang="ru-RU" sz="7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1\Desktop\poigr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429000"/>
            <a:ext cx="5838825" cy="18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142852"/>
            <a:ext cx="6400816" cy="7143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«Скажи наоборот»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000108"/>
            <a:ext cx="6786610" cy="512605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solidFill>
                  <a:srgbClr val="00B0F0"/>
                </a:solidFill>
              </a:rPr>
              <a:t>Погода солнечная – погода …(какая)?               </a:t>
            </a:r>
            <a:r>
              <a:rPr lang="ru-RU" sz="2400" dirty="0" smtClean="0">
                <a:solidFill>
                  <a:srgbClr val="FF0000"/>
                </a:solidFill>
              </a:rPr>
              <a:t>Пасмурная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00B050"/>
                </a:solidFill>
              </a:rPr>
              <a:t>Весна ранняя – весна …?                   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Поздняя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2060"/>
                </a:solidFill>
              </a:rPr>
              <a:t>Зимой снег чистый, а весной он …?                    </a:t>
            </a:r>
            <a:r>
              <a:rPr lang="ru-RU" sz="2400" dirty="0" smtClean="0">
                <a:solidFill>
                  <a:srgbClr val="FF0000"/>
                </a:solidFill>
              </a:rPr>
              <a:t>Грязный</a:t>
            </a:r>
          </a:p>
          <a:p>
            <a:pPr algn="r">
              <a:buNone/>
            </a:pPr>
            <a:r>
              <a:rPr lang="ru-RU" sz="2400" dirty="0" smtClean="0">
                <a:solidFill>
                  <a:srgbClr val="7030A0"/>
                </a:solidFill>
              </a:rPr>
              <a:t>Зимой дни холодные, а весной дни…?              </a:t>
            </a:r>
            <a:r>
              <a:rPr lang="ru-RU" sz="2400" dirty="0" smtClean="0">
                <a:solidFill>
                  <a:srgbClr val="FF0000"/>
                </a:solidFill>
              </a:rPr>
              <a:t>Теплые</a:t>
            </a:r>
          </a:p>
          <a:p>
            <a:pPr>
              <a:buNone/>
            </a:pPr>
            <a:endParaRPr lang="ru-RU" sz="24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</a:rPr>
              <a:t>Зимой солнце тусклое, а весной солнце …?     </a:t>
            </a:r>
            <a:r>
              <a:rPr lang="ru-RU" sz="2400" dirty="0" smtClean="0">
                <a:solidFill>
                  <a:srgbClr val="FF0000"/>
                </a:solidFill>
              </a:rPr>
              <a:t>Яркое</a:t>
            </a:r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472254" cy="2654296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Попробуй угадать</a:t>
            </a:r>
            <a:endParaRPr lang="ru-RU" sz="6000" b="1" dirty="0"/>
          </a:p>
        </p:txBody>
      </p:sp>
      <p:pic>
        <p:nvPicPr>
          <p:cNvPr id="26627" name="Picture 3" descr="C:\Users\1\Desktop\8-TgvABzpE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2786034"/>
            <a:ext cx="5286412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630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357422" y="3786190"/>
            <a:ext cx="6329378" cy="307181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/>
              <a:t>К нам пожаловал во двор</a:t>
            </a:r>
          </a:p>
          <a:p>
            <a:pPr algn="ctr">
              <a:buNone/>
            </a:pPr>
            <a:r>
              <a:rPr lang="ru-RU" dirty="0" err="1" smtClean="0"/>
              <a:t>Ветронос</a:t>
            </a:r>
            <a:r>
              <a:rPr lang="ru-RU" dirty="0" smtClean="0"/>
              <a:t> и </a:t>
            </a:r>
            <a:r>
              <a:rPr lang="ru-RU" dirty="0" err="1" smtClean="0"/>
              <a:t>зимобор</a:t>
            </a:r>
            <a:r>
              <a:rPr lang="ru-RU" dirty="0" smtClean="0"/>
              <a:t>,</a:t>
            </a:r>
          </a:p>
          <a:p>
            <a:pPr algn="ctr">
              <a:buNone/>
            </a:pPr>
            <a:r>
              <a:rPr lang="ru-RU" dirty="0" err="1" smtClean="0"/>
              <a:t>Водотёк</a:t>
            </a:r>
            <a:r>
              <a:rPr lang="ru-RU" dirty="0" smtClean="0"/>
              <a:t> и </a:t>
            </a:r>
            <a:r>
              <a:rPr lang="ru-RU" dirty="0" err="1" smtClean="0"/>
              <a:t>всновей</a:t>
            </a:r>
            <a:r>
              <a:rPr lang="ru-RU" dirty="0" smtClean="0"/>
              <a:t>.</a:t>
            </a:r>
          </a:p>
          <a:p>
            <a:pPr algn="ctr">
              <a:buNone/>
            </a:pPr>
            <a:r>
              <a:rPr lang="ru-RU" dirty="0" smtClean="0"/>
              <a:t>Он позвал домой грачей.</a:t>
            </a:r>
          </a:p>
          <a:p>
            <a:pPr algn="ctr">
              <a:buNone/>
            </a:pPr>
            <a:r>
              <a:rPr lang="ru-RU" dirty="0" smtClean="0"/>
              <a:t>Вывел кто весну на старт?</a:t>
            </a:r>
          </a:p>
          <a:p>
            <a:pPr algn="ctr">
              <a:buNone/>
            </a:pPr>
            <a:r>
              <a:rPr lang="ru-RU" dirty="0" smtClean="0"/>
              <a:t>Отгадали? Это…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МАРТ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1\Desktop\161fc25cac3989ee6d4a687e3c3b225d (1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42852"/>
            <a:ext cx="6072200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428860" y="3929066"/>
            <a:ext cx="6257940" cy="2643206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/>
              <a:t>Мишка вылез из берлоги,</a:t>
            </a:r>
          </a:p>
          <a:p>
            <a:pPr algn="ctr">
              <a:buNone/>
            </a:pPr>
            <a:r>
              <a:rPr lang="ru-RU" dirty="0" smtClean="0"/>
              <a:t>Грязь и лужи на дороге,</a:t>
            </a:r>
          </a:p>
          <a:p>
            <a:pPr algn="ctr">
              <a:buNone/>
            </a:pPr>
            <a:r>
              <a:rPr lang="ru-RU" dirty="0" smtClean="0"/>
              <a:t>В небе жаворонка трель – </a:t>
            </a:r>
          </a:p>
          <a:p>
            <a:pPr algn="ctr">
              <a:buNone/>
            </a:pPr>
            <a:r>
              <a:rPr lang="ru-RU" dirty="0" smtClean="0"/>
              <a:t>В гости к нам пришел …</a:t>
            </a:r>
          </a:p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                                             АПРЕЛЬ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" name="Picture 2" descr="C:\Users\1\Desktop\7f3300618e4a3fc2e1abd24965e500f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142852"/>
            <a:ext cx="5357850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3286124"/>
            <a:ext cx="6329378" cy="3357586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Зеленеет даль полей,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Запевает соловей,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В белый цвет оделся сад,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Пчелы первые летят,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Гром грохочет. </a:t>
            </a:r>
            <a:r>
              <a:rPr lang="ru-RU" sz="2800" dirty="0" err="1" smtClean="0">
                <a:solidFill>
                  <a:srgbClr val="002060"/>
                </a:solidFill>
              </a:rPr>
              <a:t>Угдай</a:t>
            </a:r>
            <a:r>
              <a:rPr lang="ru-RU" sz="2800" dirty="0" smtClean="0">
                <a:solidFill>
                  <a:srgbClr val="002060"/>
                </a:solidFill>
              </a:rPr>
              <a:t>,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Что за месяц это? …</a:t>
            </a:r>
          </a:p>
          <a:p>
            <a:pPr algn="ctr">
              <a:buNone/>
            </a:pPr>
            <a:r>
              <a:rPr lang="ru-RU" sz="2800" dirty="0" smtClean="0">
                <a:solidFill>
                  <a:srgbClr val="FF0000"/>
                </a:solidFill>
              </a:rPr>
              <a:t>                                        МАЙ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1\Desktop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14290"/>
            <a:ext cx="380203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3368676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ты любишь весну?</a:t>
            </a:r>
            <a:endParaRPr lang="ru-RU" sz="8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1\Desktop\199083907_221dff7be72459b0ab733b66ceb174a6_8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0"/>
            <a:ext cx="6929454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928926" y="1000108"/>
            <a:ext cx="47149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ты любишь весну?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357422" y="428604"/>
            <a:ext cx="6329378" cy="56975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Рыхлый снег на солнце тает,</a:t>
            </a:r>
          </a:p>
          <a:p>
            <a:pPr>
              <a:buNone/>
            </a:pPr>
            <a:r>
              <a:rPr lang="ru-RU" dirty="0" smtClean="0"/>
              <a:t>Ветерок в ветвях играет,</a:t>
            </a:r>
          </a:p>
          <a:p>
            <a:pPr>
              <a:buNone/>
            </a:pPr>
            <a:r>
              <a:rPr lang="ru-RU" dirty="0" smtClean="0"/>
              <a:t>Звонче птичьи голоса,</a:t>
            </a:r>
          </a:p>
          <a:p>
            <a:pPr>
              <a:buNone/>
            </a:pPr>
            <a:r>
              <a:rPr lang="ru-RU" dirty="0" smtClean="0"/>
              <a:t>Значит к нам пришла…</a:t>
            </a:r>
          </a:p>
          <a:p>
            <a:pPr>
              <a:buNone/>
            </a:pPr>
            <a:r>
              <a:rPr lang="ru-RU" dirty="0" smtClean="0"/>
              <a:t>                                            (Весна)</a:t>
            </a:r>
            <a:endParaRPr lang="ru-RU" dirty="0"/>
          </a:p>
        </p:txBody>
      </p:sp>
      <p:pic>
        <p:nvPicPr>
          <p:cNvPr id="1026" name="Picture 2" descr="C:\Users\1\Desktop\1456306978_136325508621378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357562"/>
            <a:ext cx="3071834" cy="2214578"/>
          </a:xfrm>
          <a:prstGeom prst="rect">
            <a:avLst/>
          </a:prstGeom>
          <a:noFill/>
        </p:spPr>
      </p:pic>
      <p:pic>
        <p:nvPicPr>
          <p:cNvPr id="1027" name="Picture 3" descr="C:\Users\1\Desktop\article19427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82" y="357166"/>
            <a:ext cx="1643074" cy="2428868"/>
          </a:xfrm>
          <a:prstGeom prst="rect">
            <a:avLst/>
          </a:prstGeom>
          <a:noFill/>
        </p:spPr>
      </p:pic>
      <p:pic>
        <p:nvPicPr>
          <p:cNvPr id="1028" name="Picture 4" descr="C:\Users\1\Desktop\00412210 (1)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694" y="4143380"/>
            <a:ext cx="3429024" cy="25574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142852"/>
            <a:ext cx="6543692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 весны три месяца: март, апрель, май.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500174"/>
            <a:ext cx="6786610" cy="51863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За это время земля освобождается от снега и льда, умывается дожем и вся природа готовиться  росту и цветению.</a:t>
            </a:r>
            <a:endParaRPr lang="ru-RU" sz="2400" dirty="0"/>
          </a:p>
        </p:txBody>
      </p:sp>
      <p:pic>
        <p:nvPicPr>
          <p:cNvPr id="4" name="Picture 2" descr="C:\Users\1\Desktop\eb239aee7323e9108d882161e13065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714884"/>
            <a:ext cx="2786082" cy="2014955"/>
          </a:xfrm>
          <a:prstGeom prst="rect">
            <a:avLst/>
          </a:prstGeom>
          <a:noFill/>
        </p:spPr>
      </p:pic>
      <p:pic>
        <p:nvPicPr>
          <p:cNvPr id="2052" name="Picture 4" descr="https://s.poembook.ru/theme/93/c3/c5/9a1aac896d32b882e25dc79fe0c7d5cb0d89fd98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676340"/>
            <a:ext cx="2786050" cy="2034459"/>
          </a:xfrm>
          <a:prstGeom prst="rect">
            <a:avLst/>
          </a:prstGeom>
          <a:noFill/>
        </p:spPr>
      </p:pic>
      <p:pic>
        <p:nvPicPr>
          <p:cNvPr id="2053" name="Picture 5" descr="C:\Users\1\Desktop\ee9f1d67a2f9t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2714620"/>
            <a:ext cx="4143404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14546" y="274638"/>
            <a:ext cx="6472254" cy="1143000"/>
          </a:xfrm>
        </p:spPr>
        <p:txBody>
          <a:bodyPr/>
          <a:lstStyle/>
          <a:p>
            <a:r>
              <a:rPr lang="ru-RU" b="1" dirty="0" smtClean="0"/>
              <a:t>Март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1214422"/>
            <a:ext cx="6715172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Ранней весной природа еще спит.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Но уже скоро яркое мартовское солнце начнёт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Прогревать землю согревать остывший за 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долгую зиму воздух.</a:t>
            </a: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Скоро прилетят птицы и разнесут</a:t>
            </a:r>
          </a:p>
          <a:p>
            <a:pPr algn="r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весенние песни по всему лесу.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1\Desktop\481954_original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214686"/>
            <a:ext cx="321471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14546" y="285728"/>
            <a:ext cx="6472254" cy="584043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Еще в полях белеет снег,</a:t>
            </a:r>
          </a:p>
          <a:p>
            <a:pPr>
              <a:buNone/>
            </a:pPr>
            <a:r>
              <a:rPr lang="ru-RU" sz="2800" dirty="0" smtClean="0"/>
              <a:t>А воды уж весной шумят – </a:t>
            </a:r>
          </a:p>
          <a:p>
            <a:pPr>
              <a:buNone/>
            </a:pPr>
            <a:r>
              <a:rPr lang="ru-RU" sz="2800" dirty="0" smtClean="0"/>
              <a:t>Бегут и будят сонный брег,</a:t>
            </a:r>
          </a:p>
          <a:p>
            <a:pPr>
              <a:buNone/>
            </a:pPr>
            <a:r>
              <a:rPr lang="ru-RU" sz="2800" dirty="0" smtClean="0"/>
              <a:t>Бегут и блещут, и гласят…</a:t>
            </a:r>
          </a:p>
          <a:p>
            <a:pPr>
              <a:buNone/>
            </a:pPr>
            <a:r>
              <a:rPr lang="ru-RU" sz="2800" dirty="0" smtClean="0"/>
              <a:t>Они гласят во все концы: </a:t>
            </a:r>
          </a:p>
          <a:p>
            <a:pPr>
              <a:buNone/>
            </a:pPr>
            <a:r>
              <a:rPr lang="ru-RU" sz="2800" dirty="0" smtClean="0"/>
              <a:t>«Весна идет, весна идет,</a:t>
            </a:r>
          </a:p>
          <a:p>
            <a:pPr>
              <a:buNone/>
            </a:pPr>
            <a:r>
              <a:rPr lang="ru-RU" sz="2800" dirty="0" smtClean="0"/>
              <a:t>Мы молодой весны гонцы,</a:t>
            </a:r>
          </a:p>
          <a:p>
            <a:pPr>
              <a:buNone/>
            </a:pPr>
            <a:r>
              <a:rPr lang="ru-RU" sz="2800" dirty="0" smtClean="0"/>
              <a:t>Она нас выслала вперед!»</a:t>
            </a:r>
            <a:endParaRPr lang="ru-RU" sz="2800" dirty="0"/>
          </a:p>
        </p:txBody>
      </p:sp>
      <p:pic>
        <p:nvPicPr>
          <p:cNvPr id="11266" name="Picture 2" descr="C:\Users\1\Desktop\mai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4357694"/>
            <a:ext cx="4643438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5984" y="274638"/>
            <a:ext cx="6400816" cy="1143000"/>
          </a:xfrm>
        </p:spPr>
        <p:txBody>
          <a:bodyPr/>
          <a:lstStyle/>
          <a:p>
            <a:r>
              <a:rPr lang="ru-RU" b="1" dirty="0" smtClean="0"/>
              <a:t>Апрель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5984" y="1600200"/>
            <a:ext cx="6400816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апреле день увеличивается.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Солнце еще сильней пригревает, снег стремительно тает и всюду журчат ручьи.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нет листьев, нет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Зелени, но первые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Лесные букетики цветов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Выглядывают на местах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Отступившей воды.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1" descr="C:\Users\1\Desktop\bfoto_ru_4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714620"/>
            <a:ext cx="385762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214546" y="571480"/>
            <a:ext cx="6472254" cy="55546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Уж тает снег, бегут ручьи,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окно повеяло весною…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Засвищут скоро соловьи,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лес оденется листвою!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Чистота небесная лазурь,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Теплей и ярче солнце стало,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Пора метелей злых и бурь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Опять надолго миновала.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1\Desktop\75ad97f0e96d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85728"/>
            <a:ext cx="3571900" cy="6357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274638"/>
            <a:ext cx="6329378" cy="1143000"/>
          </a:xfrm>
        </p:spPr>
        <p:txBody>
          <a:bodyPr/>
          <a:lstStyle/>
          <a:p>
            <a:r>
              <a:rPr lang="ru-RU" b="1" dirty="0" smtClean="0"/>
              <a:t>Май</a:t>
            </a:r>
            <a:endParaRPr lang="ru-RU" b="1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214546" y="1600200"/>
            <a:ext cx="6472254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земле быстро прорастает трава, из почек на ветвях деревьев прорезаются молодые листочки. Май – месяц роста травы и зелени.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1\Desktop\1236265487_1235919475_spring_000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4286256"/>
            <a:ext cx="3160184" cy="2411411"/>
          </a:xfrm>
          <a:prstGeom prst="rect">
            <a:avLst/>
          </a:prstGeom>
          <a:noFill/>
        </p:spPr>
      </p:pic>
      <p:pic>
        <p:nvPicPr>
          <p:cNvPr id="10" name="Picture 2" descr="C:\Users\1\Desktop\i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000372"/>
            <a:ext cx="3357586" cy="21907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Buket_tylpanov_slide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5080"/>
            <a:ext cx="9144000" cy="686308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2143108" y="142852"/>
            <a:ext cx="6543692" cy="59833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светло перед овном,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разрывы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облак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солнце блещет,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воробей своим крылом,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песке купается, трепещет.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уж от неба до земли,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Качаясь, движется завеса,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будто в золотой пыли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Стоит за ней опушка леса.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Две капли брызнули в стекло,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лип душистым медом тянет,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что-то к саду подошло,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свежим листьям барабанит.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1" descr="C:\Users\1\Desktop\12939745812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500042"/>
            <a:ext cx="2928926" cy="4217371"/>
          </a:xfrm>
          <a:prstGeom prst="rect">
            <a:avLst/>
          </a:prstGeom>
          <a:noFill/>
        </p:spPr>
      </p:pic>
      <p:pic>
        <p:nvPicPr>
          <p:cNvPr id="7173" name="Picture 5" descr="C:\Users\1\Desktop\110193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4572008"/>
            <a:ext cx="3714777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452</Words>
  <Application>Microsoft Office PowerPoint</Application>
  <PresentationFormat>Экран (4:3)</PresentationFormat>
  <Paragraphs>89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Пришла Весна</vt:lpstr>
      <vt:lpstr>Презентация PowerPoint</vt:lpstr>
      <vt:lpstr>У весны три месяца: март, апрель, май.</vt:lpstr>
      <vt:lpstr>Март</vt:lpstr>
      <vt:lpstr>Презентация PowerPoint</vt:lpstr>
      <vt:lpstr>Апрель</vt:lpstr>
      <vt:lpstr>Презентация PowerPoint</vt:lpstr>
      <vt:lpstr>Май</vt:lpstr>
      <vt:lpstr>Презентация PowerPoint</vt:lpstr>
      <vt:lpstr>Давай поиграем</vt:lpstr>
      <vt:lpstr>«Скажи наоборот»</vt:lpstr>
      <vt:lpstr>Попробуй угадать</vt:lpstr>
      <vt:lpstr>Презентация PowerPoint</vt:lpstr>
      <vt:lpstr>Презентация PowerPoint</vt:lpstr>
      <vt:lpstr>Презентация PowerPoint</vt:lpstr>
      <vt:lpstr>А ты любишь весну?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Пришла Весна</dc:title>
  <dc:creator>1</dc:creator>
  <cp:lastModifiedBy>kadr</cp:lastModifiedBy>
  <cp:revision>16</cp:revision>
  <dcterms:created xsi:type="dcterms:W3CDTF">2017-03-30T04:25:25Z</dcterms:created>
  <dcterms:modified xsi:type="dcterms:W3CDTF">2018-04-12T10:18:45Z</dcterms:modified>
</cp:coreProperties>
</file>