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73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1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12.04.2018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800" dirty="0" smtClean="0">
                <a:solidFill>
                  <a:srgbClr val="FFFF00"/>
                </a:solidFill>
              </a:rPr>
              <a:t>Возрастные особенности детей 2-3 года </a:t>
            </a:r>
            <a:endParaRPr lang="ru-RU" dirty="0"/>
          </a:p>
        </p:txBody>
      </p:sp>
      <p:pic>
        <p:nvPicPr>
          <p:cNvPr id="1026" name="Picture 2" descr="C:\Users\Виктория\Desktop\8527854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02672" y="1646238"/>
            <a:ext cx="6738655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Виктория\Desktop\Возрастные особенности 2-3 года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иктория\Desktop\Возрастные особенности 2-3 года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иктория\Desktop\Возрастные особенности 2-3 года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Виктория\Desktop\Возрастные особенности 2-3 года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Виктория\Desktop\Возрастные особенности 2-3 года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Виктория\Desktop\Возрастные особенности 2-3 года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Виктория\Desktop\Возрастные особенности 2-3 года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Виктория\Desktop\Возрастные особенности 2-3 года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Виктория\Desktop\Возрастные особенности 2-3 года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Другая 2">
      <a:dk1>
        <a:srgbClr val="00B050"/>
      </a:dk1>
      <a:lt1>
        <a:srgbClr val="00843C"/>
      </a:lt1>
      <a:dk2>
        <a:srgbClr val="00843C"/>
      </a:dk2>
      <a:lt2>
        <a:srgbClr val="00843C"/>
      </a:lt2>
      <a:accent1>
        <a:srgbClr val="00843C"/>
      </a:accent1>
      <a:accent2>
        <a:srgbClr val="00843C"/>
      </a:accent2>
      <a:accent3>
        <a:srgbClr val="00843C"/>
      </a:accent3>
      <a:accent4>
        <a:srgbClr val="00843C"/>
      </a:accent4>
      <a:accent5>
        <a:srgbClr val="00B050"/>
      </a:accent5>
      <a:accent6>
        <a:srgbClr val="00843C"/>
      </a:accent6>
      <a:hlink>
        <a:srgbClr val="00843C"/>
      </a:hlink>
      <a:folHlink>
        <a:srgbClr val="00843C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19</TotalTime>
  <Words>5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Литейная</vt:lpstr>
      <vt:lpstr>Возрастные особенности детей 2-3 года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Виктория</dc:creator>
  <cp:lastModifiedBy>Виктория</cp:lastModifiedBy>
  <cp:revision>5</cp:revision>
  <dcterms:created xsi:type="dcterms:W3CDTF">2018-04-11T13:30:34Z</dcterms:created>
  <dcterms:modified xsi:type="dcterms:W3CDTF">2018-04-12T11:38:23Z</dcterms:modified>
</cp:coreProperties>
</file>