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9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64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90"/>
            <a:ext cx="9144000" cy="6884790"/>
          </a:xfrm>
          <a:prstGeom prst="rect">
            <a:avLst/>
          </a:prstGeom>
          <a:noFill/>
        </p:spPr>
      </p:pic>
      <p:pic>
        <p:nvPicPr>
          <p:cNvPr id="1028" name="Picture 4" descr="http://img-fotki.yandex.ru/get/116164/15397073.397/0_143398_126accd7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9988"/>
            <a:ext cx="4286280" cy="64698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28860" y="1142984"/>
            <a:ext cx="635798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Александрийская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колонна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7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57224" y="714356"/>
            <a:ext cx="72152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u="sng" dirty="0" smtClean="0">
                <a:solidFill>
                  <a:schemeClr val="accent2">
                    <a:lumMod val="50000"/>
                  </a:schemeClr>
                </a:solidFill>
              </a:rPr>
              <a:t>Александрийская колонна или Александрийский столп</a:t>
            </a:r>
          </a:p>
          <a:p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- это памятник Александру </a:t>
            </a:r>
            <a:r>
              <a:rPr lang="en-US" sz="3000" dirty="0" smtClean="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, победителю Наполеона в войне 1812-1814 гг.</a:t>
            </a:r>
            <a:endParaRPr lang="ru-RU" sz="3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8674" name="Picture 2" descr="http://cdn01.ru/files/users/images/a4/e3/a4e3372eaf7e0560b2fdc0bbbc7997c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702690"/>
            <a:ext cx="3071834" cy="4155310"/>
          </a:xfrm>
          <a:prstGeom prst="rect">
            <a:avLst/>
          </a:prstGeom>
          <a:noFill/>
        </p:spPr>
      </p:pic>
      <p:pic>
        <p:nvPicPr>
          <p:cNvPr id="28676" name="Picture 4" descr="http://i.dailymail.co.uk/i/pix/2008/05/30/article-1022943-004C318300000578-32_233x423_popup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2643182"/>
            <a:ext cx="2626156" cy="42148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89"/>
            <a:ext cx="9144000" cy="68847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607223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Колонна возведена по проекту </a:t>
            </a:r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Огюста </a:t>
            </a:r>
            <a:r>
              <a:rPr lang="ru-RU" sz="3000" b="1" dirty="0" err="1" smtClean="0">
                <a:solidFill>
                  <a:schemeClr val="accent2">
                    <a:lumMod val="50000"/>
                  </a:schemeClr>
                </a:solidFill>
              </a:rPr>
              <a:t>Монферана</a:t>
            </a:r>
            <a:endParaRPr lang="ru-RU" sz="3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(французский  архитектор)</a:t>
            </a:r>
            <a:endParaRPr lang="ru-RU" sz="3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7650" name="Picture 2" descr="http://ruspekh.ru/images/articles/16374/2016_07_10-04-01_0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857340"/>
            <a:ext cx="7500990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89"/>
            <a:ext cx="9144000" cy="688479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64294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Александрийская колонна – самая высокая колонна в мире, сделанная из монолитного гранита.</a:t>
            </a:r>
          </a:p>
          <a:p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Высота столпа 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– 47,5 метров</a:t>
            </a:r>
          </a:p>
          <a:p>
            <a:r>
              <a:rPr lang="ru-RU" sz="3000" b="1" dirty="0" smtClean="0">
                <a:solidFill>
                  <a:schemeClr val="accent2">
                    <a:lumMod val="50000"/>
                  </a:schemeClr>
                </a:solidFill>
              </a:rPr>
              <a:t>Вес</a:t>
            </a:r>
            <a:r>
              <a:rPr lang="ru-RU" sz="3000" dirty="0" smtClean="0">
                <a:solidFill>
                  <a:schemeClr val="accent2">
                    <a:lumMod val="50000"/>
                  </a:schemeClr>
                </a:solidFill>
              </a:rPr>
              <a:t> – 704 тонны</a:t>
            </a:r>
          </a:p>
          <a:p>
            <a:endParaRPr lang="ru-RU" sz="30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26632" name="Picture 8" descr="https://aboutstones.ru/wp-content/uploads/2017/05/granit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214686"/>
            <a:ext cx="5500726" cy="33760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89"/>
            <a:ext cx="9144000" cy="6884790"/>
          </a:xfrm>
          <a:prstGeom prst="rect">
            <a:avLst/>
          </a:prstGeom>
          <a:noFill/>
        </p:spPr>
      </p:pic>
      <p:pic>
        <p:nvPicPr>
          <p:cNvPr id="25602" name="Picture 2" descr="http://img-fotki.yandex.ru/get/51809/15397073.409/0_14a7c3_9e1fec84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pic>
        <p:nvPicPr>
          <p:cNvPr id="4" name="Picture 2" descr="http://img-fotki.yandex.ru/get/93451/15397073.408/0_14a7b8_6d278418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102870"/>
            <a:ext cx="9144000" cy="6960870"/>
          </a:xfrm>
          <a:prstGeom prst="rect">
            <a:avLst/>
          </a:prstGeom>
          <a:noFill/>
        </p:spPr>
      </p:pic>
      <p:pic>
        <p:nvPicPr>
          <p:cNvPr id="25604" name="Picture 4" descr="http://img-fotki.yandex.ru/get/66316/15397073.37f/0_14128b_5d264aea_X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-251460"/>
            <a:ext cx="9144000" cy="7109460"/>
          </a:xfrm>
          <a:prstGeom prst="rect">
            <a:avLst/>
          </a:prstGeom>
          <a:noFill/>
        </p:spPr>
      </p:pic>
      <p:pic>
        <p:nvPicPr>
          <p:cNvPr id="25606" name="Picture 6" descr="http://img-fotki.yandex.ru/get/51809/15397073.409/0_14a7c5_30d561ad_X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-179239"/>
            <a:ext cx="9144000" cy="7037239"/>
          </a:xfrm>
          <a:prstGeom prst="rect">
            <a:avLst/>
          </a:prstGeom>
          <a:noFill/>
        </p:spPr>
      </p:pic>
      <p:pic>
        <p:nvPicPr>
          <p:cNvPr id="25608" name="Picture 8" descr="http://img-fotki.yandex.ru/get/40687/15397073.409/0_14a7c4_e14dabc1_X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-214338"/>
            <a:ext cx="9155130" cy="7072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89"/>
            <a:ext cx="9144000" cy="6884790"/>
          </a:xfrm>
          <a:prstGeom prst="rect">
            <a:avLst/>
          </a:prstGeom>
          <a:noFill/>
        </p:spPr>
      </p:pic>
      <p:pic>
        <p:nvPicPr>
          <p:cNvPr id="24580" name="Picture 4" descr="http://img-fotki.yandex.ru/get/4413/15397073.145/0_ec8e7_1aac7997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14003" cy="6858000"/>
          </a:xfrm>
          <a:prstGeom prst="rect">
            <a:avLst/>
          </a:prstGeom>
          <a:noFill/>
        </p:spPr>
      </p:pic>
      <p:pic>
        <p:nvPicPr>
          <p:cNvPr id="24582" name="Picture 6" descr="http://img-fotki.yandex.ru/get/60682/15397073.408/0_14a7b7_e9e68346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olna.org/wp-content/uploads/2016/10/Fo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6789"/>
            <a:ext cx="9144000" cy="6884790"/>
          </a:xfrm>
          <a:prstGeom prst="rect">
            <a:avLst/>
          </a:prstGeom>
          <a:noFill/>
        </p:spPr>
      </p:pic>
      <p:pic>
        <p:nvPicPr>
          <p:cNvPr id="23554" name="Picture 2" descr="http://img-fotki.yandex.ru/get/27612/15397073.408/0_14a7bd_781d8801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8334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53</Words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Анна</cp:lastModifiedBy>
  <cp:revision>3</cp:revision>
  <dcterms:created xsi:type="dcterms:W3CDTF">2017-11-07T10:07:32Z</dcterms:created>
  <dcterms:modified xsi:type="dcterms:W3CDTF">2017-11-07T10:34:43Z</dcterms:modified>
</cp:coreProperties>
</file>