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png" ContentType="image/png"/>
  <Override PartName="/ppt/media/image1.jpeg" ContentType="image/jpe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80512" cy="70929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5280480"/>
            <a:ext cx="9180000" cy="18122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1" name="CustomShape 2"/>
          <p:cNvSpPr/>
          <p:nvPr/>
        </p:nvSpPr>
        <p:spPr>
          <a:xfrm>
            <a:off x="0" y="0"/>
            <a:ext cx="9180000" cy="5280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2" name="CustomShape 3"/>
          <p:cNvSpPr/>
          <p:nvPr/>
        </p:nvSpPr>
        <p:spPr>
          <a:xfrm>
            <a:off x="0" y="3897360"/>
            <a:ext cx="9180000" cy="2364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</p:spPr>
      </p:sp>
      <p:sp>
        <p:nvSpPr>
          <p:cNvPr id="3" name="CustomShape 4"/>
          <p:cNvSpPr/>
          <p:nvPr/>
        </p:nvSpPr>
        <p:spPr>
          <a:xfrm>
            <a:off x="0" y="1654920"/>
            <a:ext cx="9180000" cy="52801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</p:spPr>
      </p:sp>
      <p:sp>
        <p:nvSpPr>
          <p:cNvPr id="4" name="CustomShape 5"/>
          <p:cNvSpPr/>
          <p:nvPr/>
        </p:nvSpPr>
        <p:spPr>
          <a:xfrm>
            <a:off x="0" y="3999240"/>
            <a:ext cx="9180000" cy="3093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5" name="CustomShape 6"/>
          <p:cNvSpPr/>
          <p:nvPr/>
        </p:nvSpPr>
        <p:spPr>
          <a:xfrm>
            <a:off x="0" y="0"/>
            <a:ext cx="9180000" cy="399888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6" name="CustomShape 7"/>
          <p:cNvSpPr/>
          <p:nvPr/>
        </p:nvSpPr>
        <p:spPr>
          <a:xfrm>
            <a:off x="0" y="2743200"/>
            <a:ext cx="9180000" cy="2364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</p:spPr>
      </p:sp>
      <p:sp>
        <p:nvSpPr>
          <p:cNvPr id="7" name="CustomShape 8"/>
          <p:cNvSpPr/>
          <p:nvPr/>
        </p:nvSpPr>
        <p:spPr>
          <a:xfrm>
            <a:off x="0" y="1654920"/>
            <a:ext cx="9180000" cy="52801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</p:spPr>
      </p:sp>
      <p:sp>
        <p:nvSpPr>
          <p:cNvPr id="8" name="PlaceHolder 9"/>
          <p:cNvSpPr>
            <a:spLocks noGrp="1"/>
          </p:cNvSpPr>
          <p:nvPr>
            <p:ph type="dt"/>
          </p:nvPr>
        </p:nvSpPr>
        <p:spPr>
          <a:xfrm>
            <a:off x="6196680" y="6383520"/>
            <a:ext cx="2524320" cy="3772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1100">
                <a:solidFill>
                  <a:srgbClr val="808080"/>
                </a:solidFill>
                <a:latin typeface="Trebuchet MS"/>
              </a:rPr>
              <a:t>13.4.18</a:t>
            </a:r>
            <a:endParaRPr/>
          </a:p>
        </p:txBody>
      </p:sp>
      <p:sp>
        <p:nvSpPr>
          <p:cNvPr id="9" name="TextShape 10"/>
          <p:cNvSpPr txBox="1"/>
          <p:nvPr/>
        </p:nvSpPr>
        <p:spPr>
          <a:xfrm>
            <a:off x="459000" y="6383520"/>
            <a:ext cx="3366000" cy="377280"/>
          </a:xfrm>
          <a:prstGeom prst="rect">
            <a:avLst/>
          </a:prstGeom>
        </p:spPr>
      </p:sp>
      <p:sp>
        <p:nvSpPr>
          <p:cNvPr id="10" name="PlaceHolder 11"/>
          <p:cNvSpPr>
            <a:spLocks noGrp="1"/>
          </p:cNvSpPr>
          <p:nvPr>
            <p:ph type="sldNum"/>
          </p:nvPr>
        </p:nvSpPr>
        <p:spPr>
          <a:xfrm>
            <a:off x="3825360" y="6383520"/>
            <a:ext cx="1835640" cy="377280"/>
          </a:xfrm>
          <a:prstGeom prst="rect">
            <a:avLst/>
          </a:prstGeom>
        </p:spPr>
        <p:txBody>
          <a:bodyPr bIns="45000" lIns="90000" rIns="90000" tIns="45000"/>
          <a:p>
            <a:fld id="{A1A12181-4151-4191-A171-310191A121E1}" type="slidenum">
              <a:rPr b="1" lang="ru-RU" sz="1200">
                <a:solidFill>
                  <a:srgbClr val="808080"/>
                </a:solidFill>
                <a:latin typeface="Trebuchet MS"/>
              </a:rPr>
              <a:t>&lt;номер&gt;</a:t>
            </a:fld>
            <a:endParaRPr/>
          </a:p>
        </p:txBody>
      </p:sp>
      <p:sp>
        <p:nvSpPr>
          <p:cNvPr id="11" name="PlaceHolder 12"/>
          <p:cNvSpPr>
            <a:spLocks noGrp="1"/>
          </p:cNvSpPr>
          <p:nvPr>
            <p:ph type="title"/>
          </p:nvPr>
        </p:nvSpPr>
        <p:spPr>
          <a:xfrm>
            <a:off x="820800" y="3239640"/>
            <a:ext cx="7203600" cy="185436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buSzPct val="128000"/>
              <a:buFont typeface="Georgia"/>
              <a:buChar char="*"/>
            </a:pPr>
            <a:r>
              <a:rPr b="1" lang="ru-RU" sz="5500">
                <a:latin typeface="Trebuchet M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2" name="PlaceHolder 13"/>
          <p:cNvSpPr>
            <a:spLocks noGrp="1"/>
          </p:cNvSpPr>
          <p:nvPr>
            <p:ph type="body"/>
          </p:nvPr>
        </p:nvSpPr>
        <p:spPr>
          <a:xfrm>
            <a:off x="459000" y="1659600"/>
            <a:ext cx="8261640" cy="46807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1"/>
          <p:cNvSpPr/>
          <p:nvPr/>
        </p:nvSpPr>
        <p:spPr>
          <a:xfrm>
            <a:off x="0" y="5280480"/>
            <a:ext cx="9180000" cy="18122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14" name="CustomShape 2"/>
          <p:cNvSpPr/>
          <p:nvPr/>
        </p:nvSpPr>
        <p:spPr>
          <a:xfrm>
            <a:off x="0" y="0"/>
            <a:ext cx="9180000" cy="5280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</p:spPr>
      </p:sp>
      <p:sp>
        <p:nvSpPr>
          <p:cNvPr id="15" name="CustomShape 3"/>
          <p:cNvSpPr/>
          <p:nvPr/>
        </p:nvSpPr>
        <p:spPr>
          <a:xfrm>
            <a:off x="0" y="3897360"/>
            <a:ext cx="9180000" cy="23641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</p:spPr>
      </p:sp>
      <p:sp>
        <p:nvSpPr>
          <p:cNvPr id="16" name="CustomShape 4"/>
          <p:cNvSpPr/>
          <p:nvPr/>
        </p:nvSpPr>
        <p:spPr>
          <a:xfrm>
            <a:off x="0" y="1654920"/>
            <a:ext cx="9180000" cy="52801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</p:spPr>
      </p:sp>
      <p:sp>
        <p:nvSpPr>
          <p:cNvPr id="17" name="PlaceHolder 5"/>
          <p:cNvSpPr>
            <a:spLocks noGrp="1"/>
          </p:cNvSpPr>
          <p:nvPr>
            <p:ph type="dt"/>
          </p:nvPr>
        </p:nvSpPr>
        <p:spPr>
          <a:xfrm>
            <a:off x="6196680" y="6383520"/>
            <a:ext cx="2524320" cy="3772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1100">
                <a:solidFill>
                  <a:srgbClr val="808080"/>
                </a:solidFill>
                <a:latin typeface="Trebuchet MS"/>
              </a:rPr>
              <a:t>13.4.18</a:t>
            </a:r>
            <a:endParaRPr/>
          </a:p>
        </p:txBody>
      </p:sp>
      <p:sp>
        <p:nvSpPr>
          <p:cNvPr id="18" name="TextShape 6"/>
          <p:cNvSpPr txBox="1"/>
          <p:nvPr/>
        </p:nvSpPr>
        <p:spPr>
          <a:xfrm>
            <a:off x="459000" y="6383520"/>
            <a:ext cx="3366000" cy="377280"/>
          </a:xfrm>
          <a:prstGeom prst="rect">
            <a:avLst/>
          </a:prstGeom>
        </p:spPr>
      </p:sp>
      <p:sp>
        <p:nvSpPr>
          <p:cNvPr id="19" name="PlaceHolder 7"/>
          <p:cNvSpPr>
            <a:spLocks noGrp="1"/>
          </p:cNvSpPr>
          <p:nvPr>
            <p:ph type="sldNum"/>
          </p:nvPr>
        </p:nvSpPr>
        <p:spPr>
          <a:xfrm>
            <a:off x="3825360" y="6383520"/>
            <a:ext cx="1835640" cy="377280"/>
          </a:xfrm>
          <a:prstGeom prst="rect">
            <a:avLst/>
          </a:prstGeom>
        </p:spPr>
        <p:txBody>
          <a:bodyPr bIns="45000" lIns="90000" rIns="90000" tIns="45000"/>
          <a:p>
            <a:fld id="{B171C141-0181-41A1-B161-61F161714191}" type="slidenum">
              <a:rPr b="1" lang="ru-RU" sz="1200">
                <a:solidFill>
                  <a:srgbClr val="808080"/>
                </a:solidFill>
                <a:latin typeface="Trebuchet MS"/>
              </a:rPr>
              <a:t>&lt;номер&gt;</a:t>
            </a:fld>
            <a:endParaRPr/>
          </a:p>
        </p:txBody>
      </p:sp>
      <p:sp>
        <p:nvSpPr>
          <p:cNvPr id="20" name="PlaceHolder 8"/>
          <p:cNvSpPr>
            <a:spLocks noGrp="1"/>
          </p:cNvSpPr>
          <p:nvPr>
            <p:ph type="title"/>
          </p:nvPr>
        </p:nvSpPr>
        <p:spPr>
          <a:xfrm>
            <a:off x="1800360" y="452196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buSzPct val="128000"/>
              <a:buFont typeface="Georgia"/>
              <a:buChar char="*"/>
            </a:pPr>
            <a:r>
              <a:rPr b="1" lang="ru-RU" sz="4700">
                <a:latin typeface="Trebuchet M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21" name="PlaceHolder 9"/>
          <p:cNvSpPr>
            <a:spLocks noGrp="1"/>
          </p:cNvSpPr>
          <p:nvPr>
            <p:ph type="body"/>
          </p:nvPr>
        </p:nvSpPr>
        <p:spPr>
          <a:xfrm>
            <a:off x="1147680" y="756720"/>
            <a:ext cx="6426000" cy="35935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Восьмой уровень структуры</a:t>
            </a:r>
            <a:endParaRPr/>
          </a:p>
          <a:p>
            <a:pPr>
              <a:buSzPct val="130000"/>
              <a:buFont typeface="Georgia"/>
              <a:buChar char="*"/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Девятый уровень структурыОбразец текста</a:t>
            </a:r>
            <a:endParaRPr/>
          </a:p>
          <a:p>
            <a:pPr lvl="1">
              <a:buSzPct val="130000"/>
              <a:buFont typeface="Georgia"/>
              <a:buChar char="*"/>
            </a:pPr>
            <a:r>
              <a:rPr lang="ru-RU" sz="2000">
                <a:solidFill>
                  <a:srgbClr val="404040"/>
                </a:solidFill>
                <a:latin typeface="Trebuchet MS"/>
              </a:rPr>
              <a:t>Второй уровень</a:t>
            </a:r>
            <a:endParaRPr/>
          </a:p>
          <a:p>
            <a:pPr lvl="1">
              <a:buSzPct val="130000"/>
              <a:buFont typeface="Georgia"/>
              <a:buChar char="*"/>
            </a:pPr>
            <a:r>
              <a:rPr lang="ru-RU">
                <a:solidFill>
                  <a:srgbClr val="404040"/>
                </a:solidFill>
                <a:latin typeface="Trebuchet MS"/>
              </a:rPr>
              <a:t>Третий уровень</a:t>
            </a:r>
            <a:endParaRPr/>
          </a:p>
          <a:p>
            <a:pPr lvl="2">
              <a:buSzPct val="130000"/>
              <a:buFont typeface="Georgia"/>
              <a:buChar char="*"/>
            </a:pPr>
            <a:r>
              <a:rPr lang="ru-RU" sz="1600">
                <a:solidFill>
                  <a:srgbClr val="404040"/>
                </a:solidFill>
                <a:latin typeface="Trebuchet MS"/>
              </a:rPr>
              <a:t>Четвертый уровень</a:t>
            </a:r>
            <a:endParaRPr/>
          </a:p>
          <a:p>
            <a:pPr lvl="3">
              <a:buSzPct val="130000"/>
              <a:buFont typeface="Georgia"/>
              <a:buChar char="*"/>
            </a:pPr>
            <a:r>
              <a:rPr lang="ru-RU" sz="1400">
                <a:solidFill>
                  <a:srgbClr val="404040"/>
                </a:solidFill>
                <a:latin typeface="Trebuchet MS"/>
              </a:rPr>
              <a:t>Пятый уровень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hyperlink" Target="https://ru.wikipedia.org/wiki/%D0%9F%D0%B8%D0%BD%D0%B3%D0%B2%D0%B8%D0%BD_%D0%90%D0%B4%D0%B5%D0%BB%D0%B8#cite_note-1" TargetMode="External"/><Relationship Id="rId3" Type="http://schemas.openxmlformats.org/officeDocument/2006/relationships/hyperlink" Target="https://ru.wikipedia.org/wiki/%D0%9F%D0%B8%D0%BD%D0%B3%D0%B2%D0%B8%D0%BD_%D0%90%D0%B4%D0%B5%D0%BB%D0%B8#cite_note-2" TargetMode="External"/><Relationship Id="rId4" Type="http://schemas.openxmlformats.org/officeDocument/2006/relationships/hyperlink" Target="https://ru.wikipedia.org/wiki/%D0%9B%D0%B0%D1%82%D0%B8%D0%BD%D1%81%D0%BA%D0%B8%D0%B9_%D1%8F%D0%B7%D1%8B%D0%BA" TargetMode="External"/><Relationship Id="rId5" Type="http://schemas.openxmlformats.org/officeDocument/2006/relationships/hyperlink" Target="https://ru.wikipedia.org/wiki/%D0%9D%D0%B5%D0%BB%D0%B5%D1%82%D0%B0%D1%8E%D1%89%D0%B8%D0%B5_%D0%BF%D1%82%D0%B8%D1%86%D1%8B" TargetMode="External"/><Relationship Id="rId6" Type="http://schemas.openxmlformats.org/officeDocument/2006/relationships/hyperlink" Target="https://ru.wikipedia.org/wiki/%D0%9F%D0%B8%D0%BD%D0%B3%D0%B2%D0%B8%D0%BD%D0%BE%D0%B2%D1%8B%D0%B5" TargetMode="External"/><Relationship Id="rId7" Type="http://schemas.openxmlformats.org/officeDocument/2006/relationships/hyperlink" Target="https://ru.wikipedia.org/wiki/%D0%94%D1%8E%D0%BC%D0%BE%D0%BD-%D0%94%D1%8E%D1%80%D0%B2%D0%B8%D0%BB%D1%8C,_%D0%96%D1%8E%D0%BB%D1%8C_%D0%A1%D0%B5%D0%B1%D0%B0%D1%81%D1%82%D1%8C%D0%B5%D0%BD_%D0%A1%D0%B5%D0%B7%D0%B0%D1%80" TargetMode="External"/><Relationship Id="rId8" Type="http://schemas.openxmlformats.org/officeDocument/2006/relationships/hyperlink" Target="https://ru.wikipedia.org/wiki/%D0%94%D1%8E%D0%BC%D0%BE%D0%BD-%D0%94%D1%8E%D1%80%D0%B2%D0%B8%D0%BB%D1%8C,_%D0%96%D1%8E%D0%BB%D1%8C_%D0%A1%D0%B5%D0%B1%D0%B0%D1%81%D1%82%D1%8C%D0%B5%D0%BD_%D0%A1%D0%B5%D0%B7%D0%B0%D1%80" TargetMode="External"/><Relationship Id="rId9" Type="http://schemas.openxmlformats.org/officeDocument/2006/relationships/hyperlink" Target="https://ru.wikipedia.org/wiki/%D0%9F%D0%B8%D0%BD%D0%B3%D0%B2%D0%B8%D0%BD_%D0%90%D0%B4%D0%B5%D0%BB%D0%B8#cite_note-iucnredlist-3" TargetMode="External"/><Relationship Id="rId10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Shape 1"/>
          <p:cNvSpPr txBox="1"/>
          <p:nvPr/>
        </p:nvSpPr>
        <p:spPr>
          <a:xfrm>
            <a:off x="1626120" y="2206080"/>
            <a:ext cx="5659200" cy="2010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i="1" lang="ru-RU" sz="2200">
                <a:solidFill>
                  <a:srgbClr val="212745"/>
                </a:solidFill>
                <a:latin typeface="Trebuchet MS"/>
              </a:rPr>
              <a:t>Презентацию на тему:</a:t>
            </a:r>
            <a:endParaRPr/>
          </a:p>
          <a:p>
            <a:pPr algn="ctr"/>
            <a:r>
              <a:rPr i="1" lang="ru-RU" sz="2200">
                <a:solidFill>
                  <a:srgbClr val="212745"/>
                </a:solidFill>
                <a:latin typeface="Trebuchet MS"/>
              </a:rPr>
              <a:t>«Обитатели  Антарктиды»</a:t>
            </a:r>
            <a:endParaRPr/>
          </a:p>
          <a:p>
            <a:pPr algn="ctr"/>
            <a:r>
              <a:rPr i="1" lang="ru-RU" sz="2200">
                <a:solidFill>
                  <a:srgbClr val="212745"/>
                </a:solidFill>
                <a:latin typeface="Trebuchet MS"/>
              </a:rPr>
              <a:t>Выполнила ученица5«Б»класса</a:t>
            </a:r>
            <a:endParaRPr/>
          </a:p>
          <a:p>
            <a:pPr algn="ctr"/>
            <a:r>
              <a:rPr i="1" lang="ru-RU" sz="2200">
                <a:solidFill>
                  <a:srgbClr val="212745"/>
                </a:solidFill>
                <a:latin typeface="Trebuchet MS"/>
              </a:rPr>
              <a:t>Завалий  Есения </a:t>
            </a:r>
            <a:endParaRPr/>
          </a:p>
        </p:txBody>
      </p:sp>
      <p:sp>
        <p:nvSpPr>
          <p:cNvPr id="23" name="CustomShape 2"/>
          <p:cNvSpPr/>
          <p:nvPr/>
        </p:nvSpPr>
        <p:spPr>
          <a:xfrm>
            <a:off x="903240" y="344160"/>
            <a:ext cx="1373400" cy="1265760"/>
          </a:xfrm>
          <a:prstGeom prst="star5">
            <a:avLst/>
          </a:prstGeom>
          <a:solidFill>
            <a:srgbClr val="4fadf3"/>
          </a:solidFill>
          <a:ln w="15840">
            <a:solidFill>
              <a:srgbClr val="ff0000"/>
            </a:solidFill>
            <a:round/>
          </a:ln>
        </p:spPr>
      </p:sp>
      <p:sp>
        <p:nvSpPr>
          <p:cNvPr id="24" name="CustomShape 3"/>
          <p:cNvSpPr/>
          <p:nvPr/>
        </p:nvSpPr>
        <p:spPr>
          <a:xfrm>
            <a:off x="6614640" y="344160"/>
            <a:ext cx="1356120" cy="1265760"/>
          </a:xfrm>
          <a:prstGeom prst="star5">
            <a:avLst/>
          </a:prstGeom>
          <a:solidFill>
            <a:srgbClr val="4fadf3"/>
          </a:solidFill>
          <a:ln w="15840">
            <a:solidFill>
              <a:srgbClr val="ff0000"/>
            </a:solidFill>
            <a:round/>
          </a:ln>
        </p:spPr>
      </p:sp>
      <p:sp>
        <p:nvSpPr>
          <p:cNvPr id="25" name="CustomShape 4"/>
          <p:cNvSpPr/>
          <p:nvPr/>
        </p:nvSpPr>
        <p:spPr>
          <a:xfrm>
            <a:off x="903240" y="5333760"/>
            <a:ext cx="1373400" cy="1265760"/>
          </a:xfrm>
          <a:prstGeom prst="star5">
            <a:avLst/>
          </a:prstGeom>
          <a:solidFill>
            <a:srgbClr val="4fadf3"/>
          </a:solidFill>
          <a:ln w="15840">
            <a:solidFill>
              <a:srgbClr val="ff0000"/>
            </a:solidFill>
            <a:round/>
          </a:ln>
        </p:spPr>
      </p:sp>
      <p:sp>
        <p:nvSpPr>
          <p:cNvPr id="26" name="CustomShape 5"/>
          <p:cNvSpPr/>
          <p:nvPr/>
        </p:nvSpPr>
        <p:spPr>
          <a:xfrm>
            <a:off x="6831360" y="5333760"/>
            <a:ext cx="1373400" cy="1265760"/>
          </a:xfrm>
          <a:prstGeom prst="star5">
            <a:avLst/>
          </a:prstGeom>
          <a:solidFill>
            <a:srgbClr val="4fadf3"/>
          </a:solidFill>
          <a:ln w="15840">
            <a:solidFill>
              <a:srgbClr val="ff0000"/>
            </a:solidFill>
            <a:round/>
          </a:ln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Shape 1"/>
          <p:cNvSpPr txBox="1"/>
          <p:nvPr/>
        </p:nvSpPr>
        <p:spPr>
          <a:xfrm>
            <a:off x="1409400" y="12060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700">
                <a:latin typeface="Trebuchet MS"/>
              </a:rPr>
              <a:t>Пингвин Адели   </a:t>
            </a:r>
            <a:endParaRPr/>
          </a:p>
        </p:txBody>
      </p:sp>
      <p:pic>
        <p:nvPicPr>
          <p:cNvPr descr="" id="2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80360" y="1088640"/>
            <a:ext cx="3501360" cy="4973400"/>
          </a:xfrm>
          <a:prstGeom prst="rect">
            <a:avLst/>
          </a:prstGeom>
        </p:spPr>
      </p:pic>
      <p:sp>
        <p:nvSpPr>
          <p:cNvPr id="29" name="CustomShape 2"/>
          <p:cNvSpPr/>
          <p:nvPr/>
        </p:nvSpPr>
        <p:spPr>
          <a:xfrm>
            <a:off x="4158360" y="1242360"/>
            <a:ext cx="4320000" cy="48186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>
                <a:solidFill>
                  <a:srgbClr val="000000"/>
                </a:solidFill>
                <a:latin typeface="Trebuchet MS"/>
              </a:rPr>
              <a:t>Пингвин Адели́</a:t>
            </a:r>
            <a:r>
              <a:rPr lang="ru-RU">
                <a:solidFill>
                  <a:srgbClr val="000000"/>
                </a:solidFill>
                <a:latin typeface="Trebuchet MS"/>
                <a:hlinkClick r:id="rId2"/>
              </a:rPr>
              <a:t>[1]</a:t>
            </a:r>
            <a:r>
              <a:rPr lang="ru-RU">
                <a:solidFill>
                  <a:srgbClr val="000000"/>
                </a:solidFill>
                <a:latin typeface="Trebuchet MS"/>
                <a:hlinkClick r:id="rId3"/>
              </a:rPr>
              <a:t>[2]</a:t>
            </a:r>
            <a:r>
              <a:rPr lang="ru-RU">
                <a:solidFill>
                  <a:srgbClr val="000000"/>
                </a:solidFill>
                <a:latin typeface="Trebuchet MS"/>
              </a:rPr>
              <a:t> (</a:t>
            </a:r>
            <a:r>
              <a:rPr lang="ru-RU">
                <a:solidFill>
                  <a:srgbClr val="000000"/>
                </a:solidFill>
                <a:latin typeface="Trebuchet MS"/>
                <a:hlinkClick r:id="rId4"/>
              </a:rPr>
              <a:t>лат.</a:t>
            </a:r>
            <a:r>
              <a:rPr lang="ru-RU">
                <a:solidFill>
                  <a:srgbClr val="000000"/>
                </a:solidFill>
                <a:latin typeface="Trebuchet MS"/>
              </a:rPr>
              <a:t> </a:t>
            </a:r>
            <a:r>
              <a:rPr i="1" lang="ru-RU">
                <a:solidFill>
                  <a:srgbClr val="000000"/>
                </a:solidFill>
                <a:latin typeface="Trebuchet MS"/>
              </a:rPr>
              <a:t>Pygoscelis adeliae</a:t>
            </a:r>
            <a:r>
              <a:rPr lang="ru-RU">
                <a:solidFill>
                  <a:srgbClr val="000000"/>
                </a:solidFill>
                <a:latin typeface="Trebuchet MS"/>
              </a:rPr>
              <a:t>) — </a:t>
            </a:r>
            <a:r>
              <a:rPr lang="ru-RU" u="sng">
                <a:solidFill>
                  <a:srgbClr val="000000"/>
                </a:solidFill>
                <a:latin typeface="Trebuchet MS"/>
                <a:hlinkClick r:id="rId5"/>
              </a:rPr>
              <a:t>нелетающая птица</a:t>
            </a:r>
            <a:r>
              <a:rPr lang="ru-RU">
                <a:solidFill>
                  <a:srgbClr val="000000"/>
                </a:solidFill>
                <a:latin typeface="Trebuchet MS"/>
              </a:rPr>
              <a:t> из отряда </a:t>
            </a:r>
            <a:r>
              <a:rPr lang="ru-RU">
                <a:solidFill>
                  <a:srgbClr val="000000"/>
                </a:solidFill>
                <a:latin typeface="Trebuchet MS"/>
                <a:hlinkClick r:id="rId6"/>
              </a:rPr>
              <a:t>пингвинообразных</a:t>
            </a:r>
            <a:r>
              <a:rPr lang="ru-RU">
                <a:solidFill>
                  <a:srgbClr val="000000"/>
                </a:solidFill>
                <a:latin typeface="Trebuchet MS"/>
              </a:rPr>
              <a:t>. Один из самых распространённых видов пингвинов. Назван французским исследователем </a:t>
            </a:r>
            <a:r>
              <a:rPr lang="ru-RU">
                <a:solidFill>
                  <a:srgbClr val="000000"/>
                </a:solidFill>
                <a:latin typeface="Trebuchet MS"/>
                <a:hlinkClick r:id="rId7"/>
              </a:rPr>
              <a:t>Жюлем </a:t>
            </a:r>
            <a:r>
              <a:rPr lang="ru-RU">
                <a:solidFill>
                  <a:srgbClr val="000000"/>
                </a:solidFill>
                <a:latin typeface="Trebuchet MS"/>
                <a:hlinkClick r:id="rId8"/>
              </a:rPr>
              <a:t>Дюмоном-Дюрвилем</a:t>
            </a:r>
            <a:r>
              <a:rPr lang="ru-RU">
                <a:solidFill>
                  <a:srgbClr val="000000"/>
                </a:solidFill>
                <a:latin typeface="Trebuchet MS"/>
              </a:rPr>
              <a:t> в честь своей жены Адели (</a:t>
            </a:r>
            <a:r>
              <a:rPr i="1" lang="ru-RU">
                <a:solidFill>
                  <a:srgbClr val="000000"/>
                </a:solidFill>
                <a:latin typeface="Trebuchet MS"/>
              </a:rPr>
              <a:t>Adélie</a:t>
            </a:r>
            <a:r>
              <a:rPr lang="ru-RU">
                <a:solidFill>
                  <a:srgbClr val="000000"/>
                </a:solidFill>
                <a:latin typeface="Trebuchet MS"/>
              </a:rPr>
              <a:t>). Пингвин Адели — птица средних размеров. Длина туловища около 70 см, вес около 6 кг. Верх тела чёрный, брюхо белое. Вокруг глаза белое кольцо.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Trebuchet MS"/>
              </a:rPr>
              <a:t>Продолжительность жизни составляет в среднем 12 лет</a:t>
            </a:r>
            <a:r>
              <a:rPr lang="ru-RU">
                <a:solidFill>
                  <a:srgbClr val="000000"/>
                </a:solidFill>
                <a:latin typeface="Trebuchet MS"/>
                <a:hlinkClick r:id="rId9"/>
              </a:rPr>
              <a:t>[3]</a:t>
            </a:r>
            <a:r>
              <a:rPr lang="ru-RU">
                <a:solidFill>
                  <a:srgbClr val="000000"/>
                </a:solidFill>
                <a:latin typeface="Trebuchet MS"/>
              </a:rPr>
              <a:t>.</a:t>
            </a:r>
            <a:endParaRPr/>
          </a:p>
          <a:p>
            <a:endParaRPr/>
          </a:p>
          <a:p>
            <a:r>
              <a:rPr lang="ru-RU">
                <a:solidFill>
                  <a:srgbClr val="000000"/>
                </a:solidFill>
                <a:latin typeface="Trebuchet MS"/>
              </a:rPr>
              <a:t>
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Shape 1"/>
          <p:cNvSpPr txBox="1"/>
          <p:nvPr/>
        </p:nvSpPr>
        <p:spPr>
          <a:xfrm>
            <a:off x="1337040" y="34416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700">
                <a:latin typeface="Trebuchet MS"/>
              </a:rPr>
              <a:t>Морской слон        </a:t>
            </a:r>
            <a:endParaRPr/>
          </a:p>
        </p:txBody>
      </p:sp>
      <p:pic>
        <p:nvPicPr>
          <p:cNvPr descr="" id="3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9680" y="1314360"/>
            <a:ext cx="5132520" cy="357444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Shape 1"/>
          <p:cNvSpPr txBox="1"/>
          <p:nvPr/>
        </p:nvSpPr>
        <p:spPr>
          <a:xfrm>
            <a:off x="1264680" y="19512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700">
                <a:latin typeface="Trebuchet MS"/>
              </a:rPr>
              <a:t>Морской леопард</a:t>
            </a:r>
            <a:endParaRPr/>
          </a:p>
        </p:txBody>
      </p:sp>
      <p:pic>
        <p:nvPicPr>
          <p:cNvPr descr="" id="3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1160" y="1170360"/>
            <a:ext cx="4915800" cy="3096000"/>
          </a:xfrm>
          <a:prstGeom prst="rect">
            <a:avLst/>
          </a:prstGeom>
        </p:spPr>
      </p:pic>
      <p:sp>
        <p:nvSpPr>
          <p:cNvPr id="34" name="CustomShape 2"/>
          <p:cNvSpPr/>
          <p:nvPr/>
        </p:nvSpPr>
        <p:spPr>
          <a:xfrm>
            <a:off x="5166360" y="1170360"/>
            <a:ext cx="4014000" cy="58510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Trebuchet MS"/>
              </a:rPr>
              <a:t>У морского леопарда очень обтекаемое тело, позволяющее развивать в воде большую скорость. Его голова необычно приплюснута и выглядит почти как у пресмыкающихся.Передние конечности сильно удлинены и передвижение в воде морской леопард осуществляет с помощью их сильных синхронных ударов. Са-мец морского леопарда достигает длины около 3 м, самки несколько крупнее с длиной до 4 м. Вес сам-цов составляет около 270 кг, а у самок он достигает 400 кг. Макси-мум — около 600 кг при длине до 4,5 м. Окраска в верхней части тела тёмно-серая, а внизу серебристо-белая. На голове и по бокам виднеются серые пятна.Пи-таются восномном-пингвинами.</a:t>
            </a:r>
            <a:endParaRPr/>
          </a:p>
        </p:txBody>
      </p:sp>
      <p:sp>
        <p:nvSpPr>
          <p:cNvPr id="35" name="CustomShape 3"/>
          <p:cNvSpPr/>
          <p:nvPr/>
        </p:nvSpPr>
        <p:spPr>
          <a:xfrm>
            <a:off x="269640" y="4784760"/>
            <a:ext cx="4320000" cy="2284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Trebuchet MS"/>
              </a:rPr>
              <a:t>Иногда морские леопарды нападают и на людей.22 июля  2003 года жертвой подобного нападения во время погру-жения в воду стала британский учё-ная Кирсти Браун.На протяжении 6ми-нут морской леопард удерживал её зубами на глубине 70 м, пока она не задохнулась.</a:t>
            </a:r>
            <a:endParaRPr/>
          </a:p>
        </p:txBody>
      </p:sp>
    </p:spTree>
  </p:cSld>
  <p:transition spd="slow">
    <p:wheel spokes="1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Shape 1"/>
          <p:cNvSpPr txBox="1"/>
          <p:nvPr/>
        </p:nvSpPr>
        <p:spPr>
          <a:xfrm>
            <a:off x="1264680" y="34416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700">
                <a:latin typeface="Trebuchet MS"/>
              </a:rPr>
              <a:t>Тюлень росса</a:t>
            </a:r>
            <a:endParaRPr/>
          </a:p>
        </p:txBody>
      </p:sp>
      <p:pic>
        <p:nvPicPr>
          <p:cNvPr descr="" id="3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65960" y="1337400"/>
            <a:ext cx="4489200" cy="2904120"/>
          </a:xfrm>
          <a:prstGeom prst="rect">
            <a:avLst/>
          </a:prstGeom>
        </p:spPr>
      </p:pic>
      <p:sp>
        <p:nvSpPr>
          <p:cNvPr id="38" name="CustomShape 2"/>
          <p:cNvSpPr/>
          <p:nvPr/>
        </p:nvSpPr>
        <p:spPr>
          <a:xfrm>
            <a:off x="5310360" y="1337400"/>
            <a:ext cx="3240000" cy="53024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>
                <a:solidFill>
                  <a:srgbClr val="000000"/>
                </a:solidFill>
                <a:latin typeface="Trebuchet MS"/>
              </a:rPr>
              <a:t>Тюлень Росса</a:t>
            </a:r>
            <a:r>
              <a:rPr lang="ru-RU">
                <a:solidFill>
                  <a:srgbClr val="000000"/>
                </a:solidFill>
                <a:latin typeface="Trebuchet MS"/>
              </a:rPr>
              <a:t> из семейства настоящих тюленей и единственный представитель рода. Назван в честь английского исследователя Джеймса Росса. Этот тюлень значите-льно мельче  остальных   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Trebuchet MS"/>
              </a:rPr>
              <a:t>Антарктических тюленей. Длина тела около 2 метров, а весят до 220 кг.Подкож-ный  жировой слой развит очень сильно. Характерна очень толстая, в складках шея, в которую зверь почти полностью втягивает голо-ву. В этом случае он стано-вится похож на бочонок. </a:t>
            </a:r>
            <a:r>
              <a:rPr lang="ru-RU">
                <a:solidFill>
                  <a:srgbClr val="000000"/>
                </a:solidFill>
                <a:latin typeface="Trebuchet MS"/>
              </a:rPr>
              <a:t>
</a:t>
            </a:r>
            <a:endParaRPr/>
          </a:p>
        </p:txBody>
      </p:sp>
      <p:sp>
        <p:nvSpPr>
          <p:cNvPr id="39" name="CustomShape 3"/>
          <p:cNvSpPr/>
          <p:nvPr/>
        </p:nvSpPr>
        <p:spPr>
          <a:xfrm>
            <a:off x="413640" y="4868640"/>
            <a:ext cx="4241520" cy="1736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Trebuchet MS"/>
              </a:rPr>
              <a:t>Общая окраска меха тёмно-коричне-вая, почти чёрная, со свинцовым от-тенком, более светлая на боках и брюхе.Продолжительность жизни составляет ориентировочно 20 лет.</a:t>
            </a:r>
            <a:endParaRPr/>
          </a:p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1337040" y="344160"/>
            <a:ext cx="6538320" cy="118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700">
                <a:latin typeface="Trebuchet MS"/>
              </a:rPr>
              <a:t>Альбатрос </a:t>
            </a:r>
            <a:endParaRPr/>
          </a:p>
        </p:txBody>
      </p:sp>
      <p:pic>
        <p:nvPicPr>
          <p:cNvPr descr="" id="4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85640" y="1314360"/>
            <a:ext cx="3108240" cy="4747680"/>
          </a:xfrm>
          <a:prstGeom prst="rect">
            <a:avLst/>
          </a:prstGeom>
        </p:spPr>
      </p:pic>
      <p:sp>
        <p:nvSpPr>
          <p:cNvPr id="42" name="CustomShape 2"/>
          <p:cNvSpPr/>
          <p:nvPr/>
        </p:nvSpPr>
        <p:spPr>
          <a:xfrm>
            <a:off x="4651560" y="1202760"/>
            <a:ext cx="4337280" cy="3385080"/>
          </a:xfrm>
          <a:prstGeom prst="rect">
            <a:avLst/>
          </a:prstGeom>
        </p:spPr>
        <p:txBody>
          <a:bodyPr bIns="46440" lIns="92880" rIns="92880" tIns="46440"/>
          <a:p>
            <a:r>
              <a:rPr lang="ru-RU">
                <a:solidFill>
                  <a:srgbClr val="000000"/>
                </a:solidFill>
                <a:latin typeface="Trebuchet MS"/>
              </a:rPr>
              <a:t>Альбатросы – южане, хотя и не прочь залететь в Европу или Россию. </a:t>
            </a:r>
            <a:r>
              <a:rPr b="1" lang="ru-RU">
                <a:solidFill>
                  <a:srgbClr val="000000"/>
                </a:solidFill>
                <a:latin typeface="Trebuchet MS"/>
              </a:rPr>
              <a:t>Альбатрос обитает </a:t>
            </a:r>
            <a:r>
              <a:rPr lang="ru-RU">
                <a:solidFill>
                  <a:srgbClr val="000000"/>
                </a:solidFill>
                <a:latin typeface="Trebuchet MS"/>
              </a:rPr>
              <a:t>преимущественно в Антарктиде. Эти пернатые достаточно велики: их вес может достигать 11кг,а </a:t>
            </a:r>
            <a:r>
              <a:rPr b="1" lang="ru-RU">
                <a:solidFill>
                  <a:srgbClr val="000000"/>
                </a:solidFill>
                <a:latin typeface="Trebuchet MS"/>
              </a:rPr>
              <a:t>размах кры- льев альбатроса</a:t>
            </a:r>
            <a:r>
              <a:rPr lang="ru-RU">
                <a:solidFill>
                  <a:srgbClr val="000000"/>
                </a:solidFill>
                <a:latin typeface="Trebuchet MS"/>
              </a:rPr>
              <a:t> превосходит 2м. В простонародье их называют гигантс-      кими </a:t>
            </a:r>
            <a:r>
              <a:rPr lang="ru-RU" u="sng">
                <a:solidFill>
                  <a:srgbClr val="000000"/>
                </a:solidFill>
                <a:latin typeface="Trebuchet MS"/>
              </a:rPr>
              <a:t>чайками</a:t>
            </a:r>
            <a:r>
              <a:rPr lang="ru-RU">
                <a:solidFill>
                  <a:srgbClr val="000000"/>
                </a:solidFill>
                <a:latin typeface="Trebuchet MS"/>
              </a:rPr>
              <a:t>,ведь некоторые из видов, действительно выглядят почти одинаково.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Trebuchet MS"/>
              </a:rPr>
              <a:t> 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-109080" y="1331640"/>
            <a:ext cx="9470520" cy="45975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9800">
                <a:solidFill>
                  <a:srgbClr val="0d79ca"/>
                </a:solidFill>
                <a:latin typeface="Trebuchet MS"/>
              </a:rPr>
              <a:t>Спасибо за просмотр!</a:t>
            </a:r>
            <a:endParaRPr/>
          </a:p>
        </p:txBody>
      </p:sp>
      <p:sp>
        <p:nvSpPr>
          <p:cNvPr id="44" name="CustomShape 2"/>
          <p:cNvSpPr/>
          <p:nvPr/>
        </p:nvSpPr>
        <p:spPr>
          <a:xfrm>
            <a:off x="3505680" y="4812480"/>
            <a:ext cx="2168640" cy="1936080"/>
          </a:xfrm>
          <a:prstGeom prst="heart">
            <a:avLst/>
          </a:prstGeom>
          <a:solidFill>
            <a:srgbClr val="4fadf3"/>
          </a:solidFill>
          <a:ln w="15840">
            <a:solidFill>
              <a:srgbClr val="ff0000"/>
            </a:solidFill>
            <a:round/>
          </a:ln>
        </p:spPr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