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8" r:id="rId2"/>
    <p:sldId id="275" r:id="rId3"/>
    <p:sldId id="276" r:id="rId4"/>
    <p:sldId id="265" r:id="rId5"/>
    <p:sldId id="268" r:id="rId6"/>
    <p:sldId id="269" r:id="rId7"/>
    <p:sldId id="270" r:id="rId8"/>
    <p:sldId id="271" r:id="rId9"/>
    <p:sldId id="266" r:id="rId10"/>
    <p:sldId id="272" r:id="rId11"/>
    <p:sldId id="273" r:id="rId12"/>
    <p:sldId id="264" r:id="rId13"/>
    <p:sldId id="263" r:id="rId14"/>
    <p:sldId id="27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27059-AE47-4E7B-BDBF-5C16D98B364F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49F7E-55F6-4122-9611-56415F9312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38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7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37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9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6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4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41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3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1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41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99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42283-4682-460E-8EBB-BC165A51537E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5F53-DD42-4004-9DA3-990270005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ºÐ°ÑÑÐ¸Ð½ÐºÐ° ÐºÐ¾ÑÐ¼Ð¾Ñ Ð´Ð»Ñ Ð´ÐµÑÐµ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4191" y="118116"/>
            <a:ext cx="6533322" cy="15119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13010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«Космос»</a:t>
            </a:r>
            <a:endParaRPr lang="ru-RU" sz="5400" b="1" cap="none" spc="0" dirty="0">
              <a:ln w="9525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121" y="6488668"/>
            <a:ext cx="11025808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«Космос»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- Д/С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Болдырева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Е.Р.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168639" y="2368731"/>
            <a:ext cx="3727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Юпитер – больше всех планет,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Но жизни на планете нет.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Повсюду жидкий водород,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И лютый холод круглый год.</a:t>
            </a:r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47" t="10375" r="6843" b="8168"/>
          <a:stretch/>
        </p:blipFill>
        <p:spPr bwMode="auto">
          <a:xfrm>
            <a:off x="1532439" y="490329"/>
            <a:ext cx="6127317" cy="58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917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517">
        <p:fade/>
      </p:transition>
    </mc:Choice>
    <mc:Fallback xmlns="">
      <p:transition spd="med" advTm="105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1.liveinternet.ru/images/foto/b/3/6/966006/f_1726796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3"/>
          <a:stretch/>
        </p:blipFill>
        <p:spPr bwMode="auto">
          <a:xfrm>
            <a:off x="-1" y="0"/>
            <a:ext cx="8360229" cy="685800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8281851" y="1497876"/>
            <a:ext cx="37621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У каждой планеты есть что-то своё,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Что ярче всего отличает её.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/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Сатурн непременно узнаешь в лицо — Его окружает большое кольцо.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/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Оно не сплошное, из разных полос.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Учёные вот как решили вопрос: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/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Когда-то давно там замёрзла вода,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И кольца Сатурна из снега и льда.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986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948">
        <p:fade/>
      </p:transition>
    </mc:Choice>
    <mc:Fallback xmlns="">
      <p:transition spd="med" advTm="129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bm.img.com.ua/nxs42/berlin/storage/600x500/7/a5/a03f21c306e83631ecf0c3ecf266ca5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18" y="0"/>
            <a:ext cx="8817387" cy="685800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9048206" y="3701143"/>
            <a:ext cx="28215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cs typeface="Microsoft Uighur" panose="02000000000000000000" pitchFamily="2" charset="-78"/>
              </a:rPr>
              <a:t>Уран – планета седьмая по счету.</a:t>
            </a: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                                                                                                                                                                                              В</a:t>
            </a:r>
            <a:r>
              <a:rPr lang="ru-RU" dirty="0">
                <a:solidFill>
                  <a:srgbClr val="FFFF00"/>
                </a:solidFill>
                <a:cs typeface="Microsoft Uighur" panose="02000000000000000000" pitchFamily="2" charset="-78"/>
              </a:rPr>
              <a:t>ращается не так, как все,                                                                                                                                                                                           Огромный газовый гигант,                                                                                                                                                                                            Имеет голубой лишь цвет,                                                                                                                                                                                                   Что придаёт ей газ метан!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69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755">
        <p:fade/>
      </p:transition>
    </mc:Choice>
    <mc:Fallback xmlns="">
      <p:transition spd="med" advTm="107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5/08/23/1478505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7757"/>
            <a:ext cx="12277817" cy="690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kid-erudite.ru/wp-content/uploads/2014/02/neptune_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3891" y="124691"/>
            <a:ext cx="7135092" cy="62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179510" y="2334827"/>
            <a:ext cx="2814222" cy="1763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Нептун  в сиянье голубом                                                                                                                                                                                                                                 Восьмой от Солнца, дальше в тридцать раз нашей Земли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Значительно плотней, среди планет – гигантов.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093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86">
        <p:fade/>
      </p:transition>
    </mc:Choice>
    <mc:Fallback xmlns="">
      <p:transition spd="med" advTm="90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rgbClr val="002060"/>
            </a:gs>
            <a:gs pos="1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390" y="1258957"/>
            <a:ext cx="10455965" cy="5102087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Молодцы!</a:t>
            </a:r>
            <a:endParaRPr lang="ru-RU" b="1" dirty="0">
              <a:ln w="95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895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580605" y="2713692"/>
            <a:ext cx="10206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cs typeface="Microsoft Uighur" panose="02000000000000000000" pitchFamily="2" charset="-78"/>
              </a:rPr>
              <a:t>Ракеты летают в космос</a:t>
            </a:r>
            <a:endParaRPr lang="ru-RU" sz="6000" dirty="0">
              <a:solidFill>
                <a:srgbClr val="FFFF00"/>
              </a:solidFill>
              <a:cs typeface="Microsoft Uighur" panose="02000000000000000000" pitchFamily="2" charset="-78"/>
            </a:endParaRPr>
          </a:p>
        </p:txBody>
      </p:sp>
      <p:pic>
        <p:nvPicPr>
          <p:cNvPr id="5" name="Рисунок 4" descr="http://cs5.pikabu.ru/post_img/2015/12/13/9/14500210161524553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29" y="82826"/>
            <a:ext cx="5732323" cy="6692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.ytimg.com/vi/LrLF-r26h5o/hqdefault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7217" y="82826"/>
            <a:ext cx="6135757" cy="669234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164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22">
        <p:fade/>
      </p:transition>
    </mc:Choice>
    <mc:Fallback xmlns="">
      <p:transition spd="med" advTm="80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769326" y="2525486"/>
            <a:ext cx="6836228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FFFF00"/>
                </a:solidFill>
                <a:latin typeface="Times" panose="02020603050405020304" pitchFamily="18" charset="0"/>
                <a:ea typeface="Calibri" panose="020F0502020204030204" pitchFamily="34" charset="0"/>
                <a:cs typeface="Microsoft Uighur" panose="02000000000000000000" pitchFamily="2" charset="-78"/>
              </a:rPr>
              <a:t>12 апреля 1961 года, Юрий Гагарин, космонавт Советского союза, на космическом корабле «Восток-1» совершил первый в истории человечества полёт в космос, </a:t>
            </a:r>
            <a:r>
              <a:rPr lang="ru-RU" sz="2000" dirty="0" err="1">
                <a:solidFill>
                  <a:srgbClr val="FFFF00"/>
                </a:solidFill>
                <a:latin typeface="Times" panose="02020603050405020304" pitchFamily="18" charset="0"/>
                <a:ea typeface="Calibri" panose="020F0502020204030204" pitchFamily="34" charset="0"/>
                <a:cs typeface="Microsoft Uighur" panose="02000000000000000000" pitchFamily="2" charset="-78"/>
              </a:rPr>
              <a:t>продолжавщийся</a:t>
            </a:r>
            <a:r>
              <a:rPr lang="ru-RU" sz="2000" dirty="0">
                <a:solidFill>
                  <a:srgbClr val="FFFF00"/>
                </a:solidFill>
                <a:latin typeface="Times" panose="02020603050405020304" pitchFamily="18" charset="0"/>
                <a:ea typeface="Calibri" panose="020F0502020204030204" pitchFamily="34" charset="0"/>
                <a:cs typeface="Microsoft Uighur" panose="02000000000000000000" pitchFamily="2" charset="-78"/>
              </a:rPr>
              <a:t> 108 минут.</a:t>
            </a:r>
            <a:endParaRPr lang="ru-RU" sz="20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Microsoft Uighur" panose="02000000000000000000" pitchFamily="2" charset="-78"/>
            </a:endParaRPr>
          </a:p>
        </p:txBody>
      </p:sp>
      <p:pic>
        <p:nvPicPr>
          <p:cNvPr id="4" name="Рисунок 3" descr="http://spa-tehno.ru/images/akcii/gagarin-uss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6041" y="163853"/>
            <a:ext cx="7699513" cy="653029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872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759">
        <p:fade/>
      </p:transition>
    </mc:Choice>
    <mc:Fallback xmlns="">
      <p:transition spd="med" advTm="157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81482" y="0"/>
            <a:ext cx="4528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В пространстве космическом воздуха нет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И кружат там девять различных планет.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А Солнце — звезда в самом центре системы,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И притяжением связаны все мы.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667" y="3446503"/>
            <a:ext cx="22293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По порядку все планеты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Назовёт любой из нас: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Раз — Меркурий,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Два — Венера,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Три — Земля,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Четыре — Марс.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Пять — Юпитер,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Шесть — Сатурн,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Семь — Уран,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За ним — Нептун.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09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379">
        <p:fade/>
      </p:transition>
    </mc:Choice>
    <mc:Fallback xmlns="">
      <p:transition spd="med" advTm="133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262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9457509" y="1541418"/>
            <a:ext cx="24296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Солнце-звезда </a:t>
            </a:r>
            <a:r>
              <a:rPr lang="ru-RU" dirty="0" err="1">
                <a:solidFill>
                  <a:srgbClr val="FFFF00"/>
                </a:solidFill>
              </a:rPr>
              <a:t>преогромнейший</a:t>
            </a:r>
            <a:r>
              <a:rPr lang="ru-RU" dirty="0">
                <a:solidFill>
                  <a:srgbClr val="FFFF00"/>
                </a:solidFill>
              </a:rPr>
              <a:t> шар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Свет излучает, как будто пожар.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Ну а планеты тот свет отражают,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Солнце-светило они обожают</a:t>
            </a:r>
            <a:endParaRPr lang="ru-RU" dirty="0"/>
          </a:p>
        </p:txBody>
      </p:sp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655" y="961127"/>
            <a:ext cx="4959006" cy="47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968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538">
        <p:fade/>
      </p:transition>
    </mc:Choice>
    <mc:Fallback xmlns="">
      <p:transition spd="med" advTm="95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0.liveinternet.ru/images/attach/c/0/63/346/63346433_1283083963_space0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0416" y="622852"/>
            <a:ext cx="7275445" cy="59369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605554" y="1393371"/>
            <a:ext cx="18636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Меркурий – ближайшая к солнцу планета,</a:t>
            </a:r>
          </a:p>
          <a:p>
            <a:r>
              <a:rPr lang="ru-RU" dirty="0">
                <a:solidFill>
                  <a:srgbClr val="FFFF00"/>
                </a:solidFill>
              </a:rPr>
              <a:t>Залит он лучами горячего света.</a:t>
            </a:r>
          </a:p>
          <a:p>
            <a:r>
              <a:rPr lang="ru-RU" dirty="0">
                <a:solidFill>
                  <a:srgbClr val="FFFF00"/>
                </a:solidFill>
              </a:rPr>
              <a:t>Так много ему достаётся лучей,</a:t>
            </a:r>
          </a:p>
          <a:p>
            <a:r>
              <a:rPr lang="ru-RU" dirty="0">
                <a:solidFill>
                  <a:srgbClr val="FFFF00"/>
                </a:solidFill>
              </a:rPr>
              <a:t>Что эта планета других горячей.</a:t>
            </a:r>
          </a:p>
          <a:p>
            <a:r>
              <a:rPr lang="ru-RU" dirty="0">
                <a:solidFill>
                  <a:srgbClr val="FFFF00"/>
                </a:solidFill>
              </a:rPr>
              <a:t>Так </a:t>
            </a:r>
            <a:r>
              <a:rPr lang="ru-RU" b="1" i="1" dirty="0" smtClean="0">
                <a:solidFill>
                  <a:srgbClr val="FFFF00"/>
                </a:solidFill>
              </a:rPr>
              <a:t>быстро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Меркурий </a:t>
            </a:r>
            <a:r>
              <a:rPr lang="ru-RU" dirty="0">
                <a:solidFill>
                  <a:srgbClr val="FFFF00"/>
                </a:solidFill>
              </a:rPr>
              <a:t>бежит по орбите,</a:t>
            </a:r>
          </a:p>
          <a:p>
            <a:r>
              <a:rPr lang="ru-RU" dirty="0">
                <a:solidFill>
                  <a:srgbClr val="FFFF00"/>
                </a:solidFill>
              </a:rPr>
              <a:t>Как будто торопит: «Меня догоните!»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971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112">
        <p:fade/>
      </p:transition>
    </mc:Choice>
    <mc:Fallback xmlns="">
      <p:transition spd="med" advTm="131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http://spaceworld.at.ua/vener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8957" y="313509"/>
            <a:ext cx="699677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039497" y="2577737"/>
            <a:ext cx="3013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В честь богини красоты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Названа Венера ты!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В темных небесах сияешь,</a:t>
            </a:r>
          </a:p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Красотой ты озаряешь.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46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600">
        <p:fade/>
      </p:transition>
    </mc:Choice>
    <mc:Fallback xmlns="">
      <p:transition spd="med" advTm="10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4350" cy="68757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676660" y="204186"/>
            <a:ext cx="24176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А на третьей орбите – кто это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Адрес солнечный взял для себя?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Это наша родная планета!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Это наша родная Земля!                                                                                                                                                          На планете чудеса: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Океаны и леса,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Кислород есть в атмосфере,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Дышат люди им и звери.                                                                                                                       Красивая наша планета Земля!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Моря, океаны, леса и поля,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Ветра и туманы, дожди и снега:</a:t>
            </a:r>
            <a:b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b="1" dirty="0">
                <a:solidFill>
                  <a:srgbClr val="FFFF00"/>
                </a:solidFill>
                <a:cs typeface="Microsoft Uighur" panose="02000000000000000000" pitchFamily="2" charset="-78"/>
              </a:rPr>
              <a:t>Землянину каждому ты дорога!</a:t>
            </a:r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855" y="554934"/>
            <a:ext cx="6242761" cy="613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462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238">
        <p:fade/>
      </p:transition>
    </mc:Choice>
    <mc:Fallback xmlns="">
      <p:transition spd="med" advTm="172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laycast.ru/uploads/2015/08/23/1478505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502" y="-60960"/>
            <a:ext cx="12296502" cy="6960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astroweekly.ru/wp-content/uploads/2014/01/mars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5462" y="-434110"/>
            <a:ext cx="8917576" cy="69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752114" y="2621279"/>
            <a:ext cx="3291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Четвёртый – Марс, красно – оранжевый,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В два раза меньше, чем Венера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</a:t>
            </a:r>
            <a:r>
              <a:rPr lang="ru-RU" sz="1600" dirty="0" smtClean="0">
                <a:solidFill>
                  <a:srgbClr val="FFFF00"/>
                </a:solidFill>
                <a:cs typeface="Microsoft Uighur" panose="02000000000000000000" pitchFamily="2" charset="-78"/>
              </a:rPr>
              <a:t>И сила</a:t>
            </a: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тяготения мала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Составами похожи атмосферы,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Но очень разряжённая она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И редко полностью прозрачная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От долгих пыльных бурь и лёгких облаков.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Меньше тепла от Солнца – и вода</a:t>
            </a:r>
            <a:b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</a:br>
            <a:r>
              <a:rPr lang="ru-RU" sz="1600" dirty="0">
                <a:solidFill>
                  <a:srgbClr val="FFFF00"/>
                </a:solidFill>
                <a:cs typeface="Microsoft Uighur" panose="02000000000000000000" pitchFamily="2" charset="-78"/>
              </a:rPr>
              <a:t> Застыла в вечной мерзлоте.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296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978">
        <p:fade/>
      </p:transition>
    </mc:Choice>
    <mc:Fallback xmlns="">
      <p:transition spd="med" advTm="139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1.7|1.4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9|5.7|0.8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|3.2|1.2|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|1.7|1.1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1.1|1|4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4|2.7|3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3.7|1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3|5.8|1.1|3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1|2.7|1.7|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9|1.2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1|6.6|0.6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2.1|2.3|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184</Words>
  <Application>Microsoft Office PowerPoint</Application>
  <PresentationFormat>Широкоэкранный</PresentationFormat>
  <Paragraphs>29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Microsoft Uighur</vt:lpstr>
      <vt:lpstr>Times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FX</dc:creator>
  <cp:lastModifiedBy>Елена</cp:lastModifiedBy>
  <cp:revision>89</cp:revision>
  <dcterms:created xsi:type="dcterms:W3CDTF">2016-04-04T18:53:30Z</dcterms:created>
  <dcterms:modified xsi:type="dcterms:W3CDTF">2018-04-13T05:31:44Z</dcterms:modified>
</cp:coreProperties>
</file>