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67" r:id="rId2"/>
    <p:sldId id="257" r:id="rId3"/>
    <p:sldId id="259" r:id="rId4"/>
    <p:sldId id="276" r:id="rId5"/>
    <p:sldId id="270" r:id="rId6"/>
    <p:sldId id="268" r:id="rId7"/>
    <p:sldId id="271" r:id="rId8"/>
    <p:sldId id="27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97" d="100"/>
          <a:sy n="97" d="100"/>
        </p:scale>
        <p:origin x="-20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Вопрос </a:t>
            </a:r>
            <a:r>
              <a:rPr lang="ru-RU" dirty="0" smtClean="0"/>
              <a:t> 1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1</c:v>
                </c:pt>
              </c:strCache>
            </c:strRef>
          </c:tx>
          <c:dLbls>
            <c:dLbl>
              <c:idx val="0"/>
              <c:layout>
                <c:manualLayout>
                  <c:x val="0.13232247465326186"/>
                  <c:y val="3.80744508211035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68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Вопрос </a:t>
            </a:r>
            <a:r>
              <a:rPr lang="ru-RU" dirty="0" smtClean="0"/>
              <a:t> 2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3</c:v>
                </c:pt>
              </c:strCache>
            </c:strRef>
          </c:tx>
          <c:dLbls>
            <c:dLbl>
              <c:idx val="2"/>
              <c:layout>
                <c:manualLayout>
                  <c:x val="-0.2507544405786486"/>
                  <c:y val="6.128068641012797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трубы</c:v>
                </c:pt>
                <c:pt idx="1">
                  <c:v>снег</c:v>
                </c:pt>
                <c:pt idx="2">
                  <c:v>другие причины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62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7A748-D94A-44D2-A7D4-AE7B63AA90A4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3233D-FD97-47EE-B49A-22D183A20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77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5" y="3339875"/>
            <a:ext cx="3636912" cy="2704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260648"/>
            <a:ext cx="8229600" cy="125272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Исследовательский  проект учащихся 4 А класса МОУ 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«СОШ № 35 с УИОП» г. Воркуты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«ЧИСТЫЙ  ГОРОД  ВОРКУТА?»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753620"/>
            <a:ext cx="8784976" cy="1225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Проблема: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ПОЧЕМУ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весной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из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крана течёт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рыжая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вода?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5" name="Picture 3" descr="IMG_0899_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39875"/>
            <a:ext cx="2864111" cy="2547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6015" y="6237312"/>
            <a:ext cx="4142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Учитель  Новосад Татьяна 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8196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49" y="1052736"/>
            <a:ext cx="8784976" cy="532859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оценить уровень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загрязнённости </a:t>
            </a:r>
            <a:r>
              <a:rPr lang="ru-RU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снежного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покрова весной</a:t>
            </a:r>
            <a:b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З</a:t>
            </a:r>
            <a:r>
              <a:rPr lang="ru-RU" b="1" dirty="0" smtClean="0">
                <a:solidFill>
                  <a:srgbClr val="7030A0"/>
                </a:solidFill>
              </a:rPr>
              <a:t>адачи: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изучить состояние снежного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покрова; 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выявить источники загрязнения снежного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покрова и пути их устранения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М</a:t>
            </a:r>
            <a:r>
              <a:rPr lang="ru-RU" sz="4000" b="1" dirty="0" smtClean="0">
                <a:solidFill>
                  <a:srgbClr val="7030A0"/>
                </a:solidFill>
              </a:rPr>
              <a:t>ероприятия</a:t>
            </a:r>
            <a:r>
              <a:rPr lang="ru-RU" sz="4000" b="1" dirty="0">
                <a:solidFill>
                  <a:srgbClr val="7030A0"/>
                </a:solidFill>
              </a:rPr>
              <a:t>: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провести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опрос;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взять образцы снега и профильтровать;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познакомиться с системой очистки воды 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268610"/>
            <a:ext cx="6417734" cy="93980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Цель: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88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504" y="1628800"/>
            <a:ext cx="8928992" cy="446449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 smtClean="0"/>
              <a:t>1. Считайте </a:t>
            </a:r>
            <a:r>
              <a:rPr lang="ru-RU" sz="2800" b="1" dirty="0"/>
              <a:t>ли вы наш город чистым?</a:t>
            </a:r>
            <a:r>
              <a:rPr lang="ru-RU" sz="2800" dirty="0"/>
              <a:t> </a:t>
            </a:r>
            <a:r>
              <a:rPr lang="ru-RU" sz="2400" dirty="0" smtClean="0"/>
              <a:t>(</a:t>
            </a:r>
            <a:r>
              <a:rPr lang="ru-RU" sz="2400" i="1" dirty="0"/>
              <a:t>да, </a:t>
            </a:r>
            <a:r>
              <a:rPr lang="ru-RU" sz="2400" i="1" dirty="0" smtClean="0"/>
              <a:t>нет, частично</a:t>
            </a:r>
            <a:r>
              <a:rPr lang="ru-RU" sz="2400" dirty="0" smtClean="0"/>
              <a:t>)</a:t>
            </a:r>
            <a:endParaRPr lang="ru-RU" sz="2400" dirty="0"/>
          </a:p>
          <a:p>
            <a:pPr lvl="0"/>
            <a:r>
              <a:rPr lang="ru-RU" sz="2800" b="1" dirty="0" smtClean="0"/>
              <a:t>2. Что </a:t>
            </a:r>
            <a:r>
              <a:rPr lang="ru-RU" sz="2800" b="1" dirty="0"/>
              <a:t>является причиной </a:t>
            </a:r>
            <a:r>
              <a:rPr lang="ru-RU" sz="2800" b="1" dirty="0" smtClean="0"/>
              <a:t>мутной </a:t>
            </a:r>
            <a:r>
              <a:rPr lang="ru-RU" sz="2800" b="1" dirty="0"/>
              <a:t>воды весной в кране?  </a:t>
            </a:r>
            <a:r>
              <a:rPr lang="ru-RU" sz="2400" dirty="0" smtClean="0"/>
              <a:t>(</a:t>
            </a:r>
            <a:r>
              <a:rPr lang="ru-RU" sz="2400" i="1" dirty="0" smtClean="0"/>
              <a:t>изношенность </a:t>
            </a:r>
            <a:r>
              <a:rPr lang="ru-RU" sz="2400" i="1" dirty="0"/>
              <a:t>труб, грязный талый </a:t>
            </a:r>
            <a:r>
              <a:rPr lang="ru-RU" sz="2400" i="1" dirty="0" smtClean="0"/>
              <a:t>снег, другие причины</a:t>
            </a:r>
            <a:r>
              <a:rPr lang="ru-RU" sz="2400" dirty="0" smtClean="0"/>
              <a:t>)</a:t>
            </a:r>
            <a:endParaRPr lang="ru-RU" sz="2400" dirty="0"/>
          </a:p>
          <a:p>
            <a:r>
              <a:rPr lang="ru-RU" sz="2800" b="1" dirty="0" smtClean="0"/>
              <a:t>3.</a:t>
            </a:r>
            <a:r>
              <a:rPr lang="ru-RU" sz="2800" dirty="0" smtClean="0"/>
              <a:t> </a:t>
            </a:r>
            <a:r>
              <a:rPr lang="ru-RU" sz="2800" b="1" dirty="0" smtClean="0"/>
              <a:t>Что  делаете вы, что </a:t>
            </a:r>
            <a:r>
              <a:rPr lang="ru-RU" sz="2800" b="1" dirty="0"/>
              <a:t>бы наш город был чистым</a:t>
            </a:r>
            <a:r>
              <a:rPr lang="ru-RU" sz="2800" b="1" dirty="0" smtClean="0"/>
              <a:t>? </a:t>
            </a:r>
          </a:p>
          <a:p>
            <a:r>
              <a:rPr lang="ru-RU" sz="2400" dirty="0" smtClean="0"/>
              <a:t>(</a:t>
            </a:r>
            <a:r>
              <a:rPr lang="ru-RU" sz="2400" i="1" dirty="0" smtClean="0"/>
              <a:t>свои варианты ответов)</a:t>
            </a:r>
            <a:endParaRPr lang="ru-RU" sz="24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88832" cy="64807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Вопросы  для  опроса  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149080"/>
            <a:ext cx="3144350" cy="2358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20042"/>
            <a:ext cx="3823344" cy="2150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3108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Результаты  опроса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3822192" cy="63976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Считаете ли вы город чистым?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2276872"/>
            <a:ext cx="3822192" cy="63976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Что является причиной </a:t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>рыжей воды весной в кране? </a:t>
            </a:r>
            <a:endParaRPr lang="ru-RU" sz="20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5868102"/>
              </p:ext>
            </p:extLst>
          </p:nvPr>
        </p:nvGraphicFramePr>
        <p:xfrm>
          <a:off x="677863" y="3429000"/>
          <a:ext cx="3819525" cy="2697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39055941"/>
              </p:ext>
            </p:extLst>
          </p:nvPr>
        </p:nvGraphicFramePr>
        <p:xfrm>
          <a:off x="4645025" y="3429000"/>
          <a:ext cx="3822700" cy="2697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Рисунок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69" y="94754"/>
            <a:ext cx="1441423" cy="138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71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640959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b="1" dirty="0" smtClean="0"/>
          </a:p>
          <a:p>
            <a:pPr marL="0" indent="0">
              <a:buNone/>
            </a:pPr>
            <a:r>
              <a:rPr lang="ru-RU" sz="4800" b="1" dirty="0" smtClean="0"/>
              <a:t>НЕ мусорим на улицах -  69 чел.</a:t>
            </a:r>
          </a:p>
          <a:p>
            <a:pPr marL="0" indent="0">
              <a:buNone/>
            </a:pPr>
            <a:r>
              <a:rPr lang="ru-RU" sz="4800" b="1" dirty="0" smtClean="0"/>
              <a:t>НЕ курим на улицах -  11 чел.</a:t>
            </a:r>
          </a:p>
          <a:p>
            <a:pPr marL="0" indent="0">
              <a:buNone/>
            </a:pPr>
            <a:r>
              <a:rPr lang="ru-RU" sz="4800" b="1" dirty="0" smtClean="0"/>
              <a:t>НЕ водим автомобиль – 6 чел.</a:t>
            </a: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Что </a:t>
            </a:r>
            <a:r>
              <a:rPr lang="ru-RU" b="1" dirty="0" smtClean="0">
                <a:solidFill>
                  <a:srgbClr val="7030A0"/>
                </a:solidFill>
              </a:rPr>
              <a:t>ВЫ  </a:t>
            </a:r>
            <a:r>
              <a:rPr lang="ru-RU" b="1" dirty="0">
                <a:solidFill>
                  <a:srgbClr val="7030A0"/>
                </a:solidFill>
              </a:rPr>
              <a:t>делаете для того 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что бы наш город был чистым? </a:t>
            </a:r>
            <a:endParaRPr lang="ru-RU" dirty="0"/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2205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7030A0"/>
                </a:solidFill>
              </a:rPr>
              <a:t>Из толкового словаря В. Даля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484784"/>
            <a:ext cx="4104456" cy="4248472"/>
          </a:xfrm>
          <a:ln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Снег </a:t>
            </a:r>
            <a:r>
              <a:rPr lang="ru-RU" sz="4000" dirty="0" smtClean="0"/>
              <a:t> </a:t>
            </a:r>
          </a:p>
          <a:p>
            <a:pPr marL="0" indent="0" algn="just">
              <a:buNone/>
            </a:pPr>
            <a:r>
              <a:rPr lang="ru-RU" sz="2800" b="1" dirty="0" smtClean="0"/>
              <a:t>это </a:t>
            </a:r>
            <a:r>
              <a:rPr lang="ru-RU" sz="2800" b="1" dirty="0"/>
              <a:t>твёрдые атмосферные осадки, состоящий из мелких кристалликов и их сростков </a:t>
            </a:r>
            <a:r>
              <a:rPr lang="ru-RU" sz="2800" dirty="0"/>
              <a:t>(</a:t>
            </a:r>
            <a:r>
              <a:rPr lang="ru-RU" sz="2800" i="1" dirty="0"/>
              <a:t>снежинок</a:t>
            </a:r>
            <a:r>
              <a:rPr lang="ru-RU" sz="2800" dirty="0"/>
              <a:t>).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57181" y="1484784"/>
            <a:ext cx="4321643" cy="4281656"/>
          </a:xfrm>
          <a:ln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Снежный покров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2800" b="1" dirty="0" smtClean="0"/>
              <a:t>это </a:t>
            </a:r>
            <a:r>
              <a:rPr lang="ru-RU" sz="2800" b="1" dirty="0"/>
              <a:t>уже «горная порода», из снега, льда, воздуха, минеральных включений и других </a:t>
            </a:r>
            <a:r>
              <a:rPr lang="ru-RU" sz="2800" b="1" dirty="0" smtClean="0"/>
              <a:t>примесей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pic>
        <p:nvPicPr>
          <p:cNvPr id="5" name="Объект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4285128"/>
            <a:ext cx="3715943" cy="2166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57709">
            <a:off x="552294" y="4722869"/>
            <a:ext cx="1672415" cy="1672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54220">
            <a:off x="2444473" y="4721263"/>
            <a:ext cx="1543341" cy="1675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25877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Результаты фильтрации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95536" y="3149780"/>
            <a:ext cx="2349010" cy="3122745"/>
          </a:xfrm>
        </p:spPr>
      </p:pic>
      <p:pic>
        <p:nvPicPr>
          <p:cNvPr id="6" name="Объект 4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2738537"/>
            <a:ext cx="2582128" cy="3010779"/>
          </a:xfrm>
        </p:spPr>
      </p:pic>
      <p:sp>
        <p:nvSpPr>
          <p:cNvPr id="7" name="Прямоугольник 6"/>
          <p:cNvSpPr/>
          <p:nvPr/>
        </p:nvSpPr>
        <p:spPr>
          <a:xfrm>
            <a:off x="179512" y="227687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Образец из тундры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2276872"/>
            <a:ext cx="2755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Образец из </a:t>
            </a:r>
            <a:r>
              <a:rPr lang="ru-RU" sz="2400" b="1" dirty="0" smtClean="0">
                <a:solidFill>
                  <a:srgbClr val="C00000"/>
                </a:solidFill>
              </a:rPr>
              <a:t>города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DSC02136_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460" y="4551809"/>
            <a:ext cx="3001794" cy="1901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DSC02127_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4158" y="2060848"/>
            <a:ext cx="2849903" cy="2217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DSC02134_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61"/>
          <a:stretch>
            <a:fillRect/>
          </a:stretch>
        </p:blipFill>
        <p:spPr bwMode="auto">
          <a:xfrm>
            <a:off x="7534117" y="4941167"/>
            <a:ext cx="1370552" cy="183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058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8149962" cy="93980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Принцип системы канализации. 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4451"/>
            <a:ext cx="3532848" cy="2689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212976"/>
            <a:ext cx="3344669" cy="2508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56" b="10027"/>
          <a:stretch>
            <a:fillRect/>
          </a:stretch>
        </p:blipFill>
        <p:spPr bwMode="auto">
          <a:xfrm>
            <a:off x="5959273" y="1628800"/>
            <a:ext cx="2846553" cy="1832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9" y="5877272"/>
            <a:ext cx="55108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Фильтры для механической </a:t>
            </a:r>
            <a:r>
              <a:rPr lang="ru-RU" sz="2000" b="1" dirty="0" smtClean="0">
                <a:solidFill>
                  <a:srgbClr val="7030A0"/>
                </a:solidFill>
              </a:rPr>
              <a:t>очистки: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грязевики, осветлители, солерастворители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9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491" y="1052736"/>
            <a:ext cx="8348464" cy="28338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Снег в городе  грязный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весенний паводок – проблема для  населения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rgbClr val="7030A0"/>
                </a:solidFill>
              </a:rPr>
              <a:t>Наши  </a:t>
            </a:r>
            <a:r>
              <a:rPr lang="ru-RU" sz="4800" b="1" dirty="0" smtClean="0">
                <a:solidFill>
                  <a:srgbClr val="7030A0"/>
                </a:solidFill>
              </a:rPr>
              <a:t>советы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76672"/>
            <a:ext cx="5481630" cy="651769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Вывод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" y="94755"/>
            <a:ext cx="1156944" cy="111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IMG_0898_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29438"/>
            <a:ext cx="2299786" cy="2860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MG_0903_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86" y="4074940"/>
            <a:ext cx="1163155" cy="93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026" y="3089102"/>
            <a:ext cx="2335684" cy="2151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G_0924_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306" y="3017095"/>
            <a:ext cx="2460028" cy="2853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17" y="5949280"/>
            <a:ext cx="3294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Бутилированная</a:t>
            </a: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вода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6087779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Бытовые 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фильтры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75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CACACA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CACAC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792</TotalTime>
  <Words>204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Исследовательский  проект учащихся 4 А класса МОУ  «СОШ № 35 с УИОП» г. Воркуты  «ЧИСТЫЙ  ГОРОД  ВОРКУТА?»</vt:lpstr>
      <vt:lpstr>оценить уровень загрязнённости снежного покрова весной Задачи: изучить состояние снежного покрова;   выявить источники загрязнения снежного покрова и пути их устранения Мероприятия:  провести опрос; взять образцы снега и профильтровать; познакомиться с системой очистки воды </vt:lpstr>
      <vt:lpstr>Вопросы  для  опроса  </vt:lpstr>
      <vt:lpstr>Результаты  опроса</vt:lpstr>
      <vt:lpstr>Что ВЫ  делаете для того  что бы наш город был чистым? </vt:lpstr>
      <vt:lpstr>Из толкового словаря В. Даля</vt:lpstr>
      <vt:lpstr>Результаты фильтрации</vt:lpstr>
      <vt:lpstr>Презентация PowerPoint</vt:lpstr>
      <vt:lpstr>Снег в городе  грязный и весенний паводок – проблема для  населения Наши  советы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Чистый город Воркута?</dc:title>
  <dc:creator>сош35</dc:creator>
  <cp:lastModifiedBy>Новосад Т.Н.</cp:lastModifiedBy>
  <cp:revision>58</cp:revision>
  <dcterms:created xsi:type="dcterms:W3CDTF">2016-04-19T08:13:05Z</dcterms:created>
  <dcterms:modified xsi:type="dcterms:W3CDTF">2017-04-29T12:09:01Z</dcterms:modified>
</cp:coreProperties>
</file>