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35" r:id="rId2"/>
    <p:sldId id="343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3300"/>
    <a:srgbClr val="FFFFCC"/>
    <a:srgbClr val="0000FF"/>
    <a:srgbClr val="CCFFCC"/>
    <a:srgbClr val="CCFFFF"/>
    <a:srgbClr val="FF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F5A10-F038-4134-8829-3F699810537C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D1A74-5B13-4FAC-AA84-4121FDFCC30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83703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BE04-C29B-49CD-9512-FD4BF12B7B4C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D73B-3E9B-4298-8B20-159E9C64D14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BE04-C29B-49CD-9512-FD4BF12B7B4C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D73B-3E9B-4298-8B20-159E9C64D14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BE04-C29B-49CD-9512-FD4BF12B7B4C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D73B-3E9B-4298-8B20-159E9C64D14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BE04-C29B-49CD-9512-FD4BF12B7B4C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D73B-3E9B-4298-8B20-159E9C64D14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BE04-C29B-49CD-9512-FD4BF12B7B4C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D73B-3E9B-4298-8B20-159E9C64D14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BE04-C29B-49CD-9512-FD4BF12B7B4C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D73B-3E9B-4298-8B20-159E9C64D14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BE04-C29B-49CD-9512-FD4BF12B7B4C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D73B-3E9B-4298-8B20-159E9C64D14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BE04-C29B-49CD-9512-FD4BF12B7B4C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D73B-3E9B-4298-8B20-159E9C64D14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BE04-C29B-49CD-9512-FD4BF12B7B4C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D73B-3E9B-4298-8B20-159E9C64D14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BE04-C29B-49CD-9512-FD4BF12B7B4C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D73B-3E9B-4298-8B20-159E9C64D14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3BE04-C29B-49CD-9512-FD4BF12B7B4C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D73B-3E9B-4298-8B20-159E9C64D14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accent3">
                <a:lumMod val="55000"/>
                <a:lumOff val="45000"/>
              </a:schemeClr>
            </a:gs>
            <a:gs pos="30000">
              <a:schemeClr val="accent3">
                <a:lumMod val="82000"/>
                <a:lumOff val="18000"/>
              </a:schemeClr>
            </a:gs>
            <a:gs pos="0">
              <a:schemeClr val="accent3">
                <a:lumMod val="91000"/>
              </a:schemeClr>
            </a:gs>
            <a:gs pos="78000">
              <a:schemeClr val="accent3">
                <a:lumMod val="44000"/>
                <a:lumOff val="56000"/>
              </a:schemeClr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3BE04-C29B-49CD-9512-FD4BF12B7B4C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FD73B-3E9B-4298-8B20-159E9C64D14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file:///C:\Documents%20and%20Settings\&#1048;&#1088;&#1080;&#1085;&#1072;\&#1056;&#1072;&#1073;&#1086;&#1095;&#1080;&#1081;%20&#1089;&#1090;&#1086;&#1083;\&#1084;&#1091;&#1079;&#1099;&#1082;&#1072;%20&#1083;&#1077;&#1089;&#1072;\&#1051;&#1077;&#1089;\&#1074;&#1086;&#1076;&#1072;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141763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Стратегические направления развития общего биологического образования в соответствии с вызовами времени и новейшими достижениями науки</a:t>
            </a:r>
            <a:endParaRPr lang="ru-RU" sz="2400" b="1" dirty="0">
              <a:solidFill>
                <a:srgbClr val="C0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</a:rPr>
              <a:t>В ближайшее время будет выстроено новое понимание, по каким учебникам будут заниматься школьники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00174"/>
            <a:ext cx="4041775" cy="674701"/>
          </a:xfrm>
        </p:spPr>
        <p:txBody>
          <a:bodyPr>
            <a:normAutofit fontScale="25000" lnSpcReduction="20000"/>
          </a:bodyPr>
          <a:lstStyle/>
          <a:p>
            <a:endParaRPr lang="ru-RU" sz="3800" dirty="0" smtClean="0"/>
          </a:p>
          <a:p>
            <a:pPr algn="ctr"/>
            <a:r>
              <a:rPr lang="ru-RU" sz="9600" dirty="0" smtClean="0">
                <a:solidFill>
                  <a:srgbClr val="002060"/>
                </a:solidFill>
              </a:rPr>
              <a:t>Биология — наука о жизни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4097" name="Picture 1" descr="C:\Documents and Settings\Ирина\Рабочий стол\Кривоножка А.Н\Снимок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143116"/>
            <a:ext cx="3214710" cy="4143404"/>
          </a:xfrm>
          <a:prstGeom prst="rect">
            <a:avLst/>
          </a:prstGeom>
          <a:noFill/>
        </p:spPr>
      </p:pic>
      <p:pic>
        <p:nvPicPr>
          <p:cNvPr id="6" name="Рисунок 5" descr="слайд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143116"/>
            <a:ext cx="4092822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993300"/>
                </a:solidFill>
              </a:rPr>
              <a:t>Наша малая Родина – Прибайкалье!</a:t>
            </a:r>
            <a:endParaRPr lang="ru-RU" sz="3600" b="1" dirty="0">
              <a:solidFill>
                <a:srgbClr val="9933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r>
              <a:rPr lang="ru-RU" sz="9600" dirty="0" smtClean="0">
                <a:solidFill>
                  <a:srgbClr val="002060"/>
                </a:solidFill>
              </a:rPr>
              <a:t>Байкал – Всемирное наследие ЮНЕСКО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Байкал – душа страны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1442" name="Picture 2" descr="C:\Documents and Settings\Ирина\Рабочий стол\мой рабочий стол\нерпа\IMG_450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428868"/>
            <a:ext cx="3143304" cy="3643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500694" y="2500306"/>
            <a:ext cx="3429024" cy="36063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1" name="Picture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 l="42437" t="-782" r="15127" b="-3388"/>
          <a:stretch>
            <a:fillRect/>
          </a:stretch>
        </p:blipFill>
        <p:spPr bwMode="auto">
          <a:xfrm>
            <a:off x="3643306" y="2428868"/>
            <a:ext cx="1714512" cy="36433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УМК «Живая природа Иркутской области»</a:t>
            </a:r>
            <a:endParaRPr lang="ru-RU" sz="28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Изучать природу - это значит изучать окружающий нас мир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286248" y="1500174"/>
            <a:ext cx="4041775" cy="714380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уровня основного общего образования образовательных организаций Иркутской области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3786182" y="2714620"/>
            <a:ext cx="5143536" cy="3786214"/>
          </a:xfrm>
          <a:solidFill>
            <a:srgbClr val="FFFFCC">
              <a:alpha val="0"/>
            </a:srgbClr>
          </a:solidFill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Путешествуя по страницам  данной книги, вы распахнете занавес, за которым скрываются тайны живой природы нашей области</a:t>
            </a:r>
            <a:endParaRPr lang="ru-RU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indent="15875">
              <a:buNone/>
            </a:pPr>
            <a:r>
              <a:rPr lang="ru-RU" sz="16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Авторы УМК: </a:t>
            </a:r>
          </a:p>
          <a:p>
            <a:pPr indent="15875">
              <a:buNone/>
            </a:pPr>
            <a:r>
              <a:rPr lang="ru-RU" sz="16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И.В. Шерстяникова -учитель биологии высшей квалификационной категории, МОУ Лицея УКМО Иркутской области</a:t>
            </a:r>
          </a:p>
          <a:p>
            <a:pPr indent="15875">
              <a:buNone/>
            </a:pPr>
            <a:r>
              <a:rPr lang="ru-RU" sz="16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В.Г. </a:t>
            </a:r>
            <a:r>
              <a:rPr lang="ru-RU" sz="1600" dirty="0" err="1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Шиленков</a:t>
            </a:r>
            <a:r>
              <a:rPr lang="ru-RU" sz="16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- Кандидат биологических наук, зав. кафедрой зоологии беспозвоночных ИГУ, зоолог, энтомолог</a:t>
            </a:r>
          </a:p>
          <a:p>
            <a:endParaRPr lang="ru-RU" sz="1800" dirty="0"/>
          </a:p>
        </p:txBody>
      </p:sp>
      <p:pic>
        <p:nvPicPr>
          <p:cNvPr id="71681" name="Picture 1" descr="C:\Documents and Settings\Ирина\Рабочий стол\книга\Копия обложка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500306"/>
            <a:ext cx="3857652" cy="3571900"/>
          </a:xfrm>
          <a:prstGeom prst="rect">
            <a:avLst/>
          </a:prstGeom>
          <a:noFill/>
        </p:spPr>
      </p:pic>
      <p:pic>
        <p:nvPicPr>
          <p:cNvPr id="14" name="вод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3714744" y="5357826"/>
            <a:ext cx="304800" cy="304800"/>
          </a:xfrm>
          <a:prstGeom prst="rect">
            <a:avLst/>
          </a:prstGeom>
        </p:spPr>
      </p:pic>
      <p:pic>
        <p:nvPicPr>
          <p:cNvPr id="2" name="Picture 1" descr="C:\Documents and Settings\Ирина\Рабочий стол\выпускной 2017\orig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3429000"/>
            <a:ext cx="1571636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p:transition advTm="1113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7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3|2|1.4|1.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3312</TotalTime>
  <Words>128</Words>
  <Application>Microsoft Office PowerPoint</Application>
  <PresentationFormat>Экран (4:3)</PresentationFormat>
  <Paragraphs>15</Paragraphs>
  <Slides>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Стратегические направления развития общего биологического образования в соответствии с вызовами времени и новейшими достижениями науки</vt:lpstr>
      <vt:lpstr>Наша малая Родина – Прибайкалье!</vt:lpstr>
      <vt:lpstr>УМК «Живая природа Иркутской области»</vt:lpstr>
    </vt:vector>
  </TitlesOfParts>
  <Company>МОУ Лицей УКМО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Учебное пособие для средней школы «Живая природа Иркутской области»</dc:title>
  <dc:creator>Ирина</dc:creator>
  <cp:lastModifiedBy>Ирина</cp:lastModifiedBy>
  <cp:revision>516</cp:revision>
  <dcterms:created xsi:type="dcterms:W3CDTF">2015-09-22T09:04:23Z</dcterms:created>
  <dcterms:modified xsi:type="dcterms:W3CDTF">2018-04-13T02:54:33Z</dcterms:modified>
</cp:coreProperties>
</file>