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1128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xima-ra.ru/wp-content/uploads/2017/01/fony-dlya-prezentacii-po-istorii-08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84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357166"/>
            <a:ext cx="914400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500" b="1" dirty="0" smtClean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Храм Спаса на Крови</a:t>
            </a:r>
          </a:p>
        </p:txBody>
      </p:sp>
      <p:pic>
        <p:nvPicPr>
          <p:cNvPr id="1028" name="Picture 4" descr="http://333v.ru/uploads/1a/1a84a94a767c6c13be10a12e4758ef7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143116"/>
            <a:ext cx="9144000" cy="5328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xima-ra.ru/wp-content/uploads/2017/01/fony-dlya-prezentacii-po-istorii-08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84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2" name="Picture 2" descr="Храм Спаса на Крови: история возведения и удивительные факт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8643998" cy="6500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http://medialeaks.ru/wp-content/uploads/2015/07/spas3-1024x68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7166"/>
            <a:ext cx="8606178" cy="6143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8" name="Picture 8" descr="http://gid.travel/sites/default/files/gallery/91563c8b0aad0e692d5344dde3fd02b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xima-ra.ru/wp-content/uploads/2017/01/fony-dlya-prezentacii-po-istorii-08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84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225415"/>
            <a:ext cx="4429124" cy="663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</a:rPr>
              <a:t>В самом центре Санкт-Петербурга, на набережной канала </a:t>
            </a:r>
            <a:r>
              <a:rPr lang="ru-RU" sz="2500" b="1" dirty="0" err="1" smtClean="0">
                <a:solidFill>
                  <a:schemeClr val="accent2">
                    <a:lumMod val="50000"/>
                  </a:schemeClr>
                </a:solidFill>
              </a:rPr>
              <a:t>Грибоедова</a:t>
            </a:r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</a:rPr>
              <a:t>, возвышается необыкновенной красоты храм с пестрыми куполами, отличающийся от других церквей не только своей многоцветностью, но и трагической историей своего появления. Собор Воскресения Христова, был возведен по случаю гибели от рук террористов Александра II, в народе его стали называть Храм Спаса на Крови.</a:t>
            </a:r>
            <a:endParaRPr lang="ru-RU" sz="2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8674" name="Picture 2" descr="http://static.panoramio.com/photos/large/2120493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97788" y="0"/>
            <a:ext cx="484621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xima-ra.ru/wp-content/uploads/2017/01/fony-dlya-prezentacii-po-istorii-08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84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357290" y="214290"/>
            <a:ext cx="6760056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5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Гибель императора Александра </a:t>
            </a:r>
            <a:r>
              <a:rPr lang="en-US" sz="35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endParaRPr lang="en-US" sz="35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0" name="AutoShape 2" descr="Храм Спаса на Крови: история возведения и удивительные факт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2" name="Picture 4" descr="Храм Спаса на Крови: история возведения и удивительные факт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737152"/>
            <a:ext cx="3786182" cy="612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929058" y="785794"/>
            <a:ext cx="50006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Российский император Александр II вписан в историю России, как царь-реформатор, осуществивший множество важнейших реформ на благо народа, одна из которых – отмена крепостного права. И за все эти деяния народ отплатил ему тем, что Александр II стал рекордсменом по количеству покушений. Террористы не раз стреляли в него, взрывали Зимний дворец и императорский поезд, но </a:t>
            </a:r>
            <a:r>
              <a:rPr lang="ru-RU" sz="22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шесть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раз, оказываясь на волосок от гибели, император оставался жив.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Однако, 1 марта 1881 года террористы добились своего – бомба, брошенная прямо под ноги царя, оборвала его жизнь. </a:t>
            </a:r>
            <a:endParaRPr lang="ru-RU" sz="2200" b="1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xima-ra.ru/wp-content/uploads/2017/01/fony-dlya-prezentacii-po-istorii-08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84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Утром в карету с царем Рысаков бросил бомбу, но царь опять остался жив, погибли два конвойных и мальчик-разносчик. Царь вышел из экипажа и направился к раненым, в это время к нему подбежал </a:t>
            </a:r>
            <a:r>
              <a:rPr lang="ru-RU" sz="2200" b="1" dirty="0" err="1" smtClean="0">
                <a:solidFill>
                  <a:schemeClr val="accent2">
                    <a:lumMod val="50000"/>
                  </a:schemeClr>
                </a:solidFill>
              </a:rPr>
              <a:t>Гриневицкий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, и бросил еще одну бомбу. Александра и террориста от мощного взрыва отбросило к ограде канала.</a:t>
            </a:r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6626" name="Picture 2" descr="Храм Спаса на Крови: история возведения и удивительные факт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774084"/>
            <a:ext cx="7429520" cy="5083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Храм Спаса на Крови: история возведения и удивительные факт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785926"/>
            <a:ext cx="7715272" cy="507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xima-ra.ru/wp-content/uploads/2017/01/fony-dlya-prezentacii-po-istorii-08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84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500042"/>
            <a:ext cx="9144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</a:rPr>
              <a:t>Это был конец, через 3 часа царя не стало. На престол взошел его сын, Александр III. Скончался от полученных ран и Гриневский. Остальные участники покушения были вскоре арестованы и повешены на Семеновском плацу.</a:t>
            </a:r>
          </a:p>
          <a:p>
            <a:pPr fontAlgn="base"/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</a:rPr>
              <a:t>На месте трагедии, где «пролилась священная кровь Государя», соорудили временный памятник и поставили часового.</a:t>
            </a:r>
          </a:p>
        </p:txBody>
      </p:sp>
      <p:pic>
        <p:nvPicPr>
          <p:cNvPr id="25602" name="Picture 2" descr="Храм Спаса на Крови: история возведения и удивительные факт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xima-ra.ru/wp-content/uploads/2017/01/fony-dlya-prezentacii-po-istorii-08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84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</a:rPr>
              <a:t>Но Александр III повелел на этом месте построить храм, а пока готовился проект, возвести временную часовню, и 4 апреля часовня уже стояла.</a:t>
            </a:r>
            <a:endParaRPr lang="ru-RU" sz="2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4578" name="Picture 2" descr="Храм Спаса на Крови: история возведения и удивительные факт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214422"/>
            <a:ext cx="7622957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xima-ra.ru/wp-content/uploads/2017/01/fony-dlya-prezentacii-po-istorii-08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84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5996226"/>
            <a:ext cx="9144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</a:rPr>
              <a:t>Торжественная закладка храма Воскресения Христова на Екатерининском канале 6 октября 1883 года</a:t>
            </a:r>
            <a:endParaRPr lang="ru-RU" sz="2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3554" name="Picture 2" descr="Храм Спаса на Крови: история возведения и удивительные факт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8286808" cy="5731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xima-ra.ru/wp-content/uploads/2017/01/fony-dlya-prezentacii-po-istorii-08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84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333137"/>
            <a:ext cx="457200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В связи с влажным климатом северной столицы при оформлении интерьера использовали не живопись, как в других церквях, а мозаику. все стены, столбы и своды храма, его иконостас покрыты мозаичными рисунками и иконами по эскизам великих мастеров, таких как В.М Васнецов, М. В. Нестеров и др. Площадь, покрытая мозаикой, – более 7000 кв. м. Даже иконы – и те выполнены из мозаики!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Кроме того, для отделки использованы тонны самоцветов и итальянского разноцветного мрамора. Все это великолепие создавали совместно русские и немецкие мастера.</a:t>
            </a:r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2532" name="Picture 4" descr="http://mtdata.ru/u28/photo361D/20902215857-0/origina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142852"/>
            <a:ext cx="4482158" cy="6434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xima-ra.ru/wp-content/uploads/2017/01/fony-dlya-prezentacii-po-istorii-08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84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42844" y="857232"/>
            <a:ext cx="357186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Священным местом в храме является шатер из самоцветов – на четырех колоннах из яшмы воздвигнута сень из горного хрусталя с крестом на вершине. Внутри шатра находятся дошедшие до нас в неприкосновенности кусок брусчатки и часть решетки с набережной, хранящие на себе кровь убиенного царя.</a:t>
            </a:r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1506" name="Picture 2" descr="Храм Спаса на Крови: история возведения и удивительные факт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67125" y="190500"/>
            <a:ext cx="5476875" cy="666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Храм Спаса на Крови: история возведения и удивительные факт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85728"/>
            <a:ext cx="8763029" cy="6572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343</Words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4</cp:revision>
  <dcterms:created xsi:type="dcterms:W3CDTF">2018-02-07T10:02:15Z</dcterms:created>
  <dcterms:modified xsi:type="dcterms:W3CDTF">2018-04-13T10:12:52Z</dcterms:modified>
</cp:coreProperties>
</file>