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6" r:id="rId1"/>
  </p:sldMasterIdLst>
  <p:notesMasterIdLst>
    <p:notesMasterId r:id="rId14"/>
  </p:notesMasterIdLst>
  <p:sldIdLst>
    <p:sldId id="256" r:id="rId2"/>
    <p:sldId id="263" r:id="rId3"/>
    <p:sldId id="265" r:id="rId4"/>
    <p:sldId id="274" r:id="rId5"/>
    <p:sldId id="266" r:id="rId6"/>
    <p:sldId id="257" r:id="rId7"/>
    <p:sldId id="258" r:id="rId8"/>
    <p:sldId id="259" r:id="rId9"/>
    <p:sldId id="260" r:id="rId10"/>
    <p:sldId id="261" r:id="rId11"/>
    <p:sldId id="271" r:id="rId12"/>
    <p:sldId id="275" r:id="rId13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 snapToGrid="0">
      <p:cViewPr>
        <p:scale>
          <a:sx n="80" d="100"/>
          <a:sy n="80" d="100"/>
        </p:scale>
        <p:origin x="-96" y="-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D8436E-9CAC-4747-98C4-E535243F17D0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1129EC-9AC8-40E6-8536-54BEEB380A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606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1129EC-9AC8-40E6-8536-54BEEB380A81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754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AC98-7A92-4221-A89B-016FCEA31FAC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C79B-64DA-4079-B60A-6CDE8D337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09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AC98-7A92-4221-A89B-016FCEA31FAC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C79B-64DA-4079-B60A-6CDE8D337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363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AC98-7A92-4221-A89B-016FCEA31FAC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C79B-64DA-4079-B60A-6CDE8D337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92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AC98-7A92-4221-A89B-016FCEA31FAC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C79B-64DA-4079-B60A-6CDE8D337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57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AC98-7A92-4221-A89B-016FCEA31FAC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C79B-64DA-4079-B60A-6CDE8D337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439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AC98-7A92-4221-A89B-016FCEA31FAC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C79B-64DA-4079-B60A-6CDE8D337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329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AC98-7A92-4221-A89B-016FCEA31FAC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C79B-64DA-4079-B60A-6CDE8D3371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401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AC98-7A92-4221-A89B-016FCEA31FAC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C79B-64DA-4079-B60A-6CDE8D3371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50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AC98-7A92-4221-A89B-016FCEA31FAC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C79B-64DA-4079-B60A-6CDE8D337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799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AC98-7A92-4221-A89B-016FCEA31FAC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C79B-64DA-4079-B60A-6CDE8D337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637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BAC98-7A92-4221-A89B-016FCEA31FAC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3C79B-64DA-4079-B60A-6CDE8D337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165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E4BAC98-7A92-4221-A89B-016FCEA31FAC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3C79B-64DA-4079-B60A-6CDE8D337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3166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9418" y="546266"/>
            <a:ext cx="9088582" cy="2398816"/>
          </a:xfrm>
        </p:spPr>
        <p:txBody>
          <a:bodyPr>
            <a:noAutofit/>
          </a:bodyPr>
          <a:lstStyle/>
          <a:p>
            <a:r>
              <a:rPr lang="ru-RU" sz="4800" b="1" i="1" smtClean="0">
                <a:latin typeface="+mn-lt"/>
              </a:rPr>
              <a:t>Исследовательская работа на тему : «Роль физических упражнений на формирование осанки»</a:t>
            </a:r>
            <a:endParaRPr lang="ru-RU" sz="4800" b="1" i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91074" y="4560126"/>
            <a:ext cx="8912999" cy="1935678"/>
          </a:xfrm>
        </p:spPr>
        <p:txBody>
          <a:bodyPr>
            <a:normAutofit/>
          </a:bodyPr>
          <a:lstStyle/>
          <a:p>
            <a:r>
              <a:rPr lang="ru-RU" b="1" i="1" smtClean="0"/>
              <a:t>                                                                           Выполнил работу </a:t>
            </a:r>
            <a:br>
              <a:rPr lang="ru-RU" b="1" i="1" smtClean="0"/>
            </a:br>
            <a:r>
              <a:rPr lang="ru-RU" b="1" i="1" smtClean="0"/>
              <a:t>                                                                                ученик 3 «Б» класса</a:t>
            </a:r>
            <a:br>
              <a:rPr lang="ru-RU" b="1" i="1" smtClean="0"/>
            </a:br>
            <a:r>
              <a:rPr lang="ru-RU" b="1" i="1" smtClean="0"/>
              <a:t>                                                                            МОУ «СОШ № 12»</a:t>
            </a:r>
            <a:br>
              <a:rPr lang="ru-RU" b="1" i="1" smtClean="0"/>
            </a:br>
            <a:r>
              <a:rPr lang="ru-RU" b="1" i="1" smtClean="0"/>
              <a:t>                                                                            Леонтьев Дмитрий </a:t>
            </a:r>
            <a:endParaRPr lang="ru-RU" dirty="0"/>
          </a:p>
        </p:txBody>
      </p:sp>
      <p:pic>
        <p:nvPicPr>
          <p:cNvPr id="5" name="Рисунок 4" descr="C:\Users\otk.3\Desktop\0623460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91" y="3028207"/>
            <a:ext cx="5902036" cy="36813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79069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5631" y="142504"/>
            <a:ext cx="11780322" cy="65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698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6935" y="142504"/>
            <a:ext cx="8502733" cy="1458283"/>
          </a:xfrm>
        </p:spPr>
        <p:txBody>
          <a:bodyPr>
            <a:normAutofit/>
          </a:bodyPr>
          <a:lstStyle/>
          <a:p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tretch/>
        </p:blipFill>
        <p:spPr>
          <a:xfrm>
            <a:off x="558139" y="166254"/>
            <a:ext cx="10865923" cy="650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65749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016430"/>
            <a:ext cx="10515600" cy="1325562"/>
          </a:xfrm>
        </p:spPr>
        <p:txBody>
          <a:bodyPr/>
          <a:lstStyle/>
          <a:p>
            <a:pPr algn="ctr"/>
            <a:r>
              <a:rPr lang="ru-RU" b="1" i="1" dirty="0" smtClean="0">
                <a:latin typeface="+mn-lt"/>
              </a:rPr>
              <a:t>СПАСИБО ЗА ВНИМАНИЕ</a:t>
            </a:r>
            <a:r>
              <a:rPr lang="ru-RU" b="1" i="1" dirty="0" smtClean="0"/>
              <a:t>!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853155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2988" y="116917"/>
            <a:ext cx="10515600" cy="1325562"/>
          </a:xfrm>
        </p:spPr>
        <p:txBody>
          <a:bodyPr/>
          <a:lstStyle/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3401" y="1339913"/>
            <a:ext cx="10515600" cy="4351337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8135" y="190006"/>
            <a:ext cx="11459688" cy="641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3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8545" y="1593409"/>
            <a:ext cx="4442097" cy="5042781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Рисунок 4" descr="C:\Users\otk.3\Desktop\ОСАНКА\img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7" y="154379"/>
            <a:ext cx="11483439" cy="65789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811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61" y="237506"/>
            <a:ext cx="11435938" cy="6400800"/>
          </a:xfrm>
        </p:spPr>
      </p:pic>
    </p:spTree>
    <p:extLst>
      <p:ext uri="{BB962C8B-B14F-4D97-AF65-F5344CB8AC3E}">
        <p14:creationId xmlns:p14="http://schemas.microsoft.com/office/powerpoint/2010/main" val="98171052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652" y="439864"/>
            <a:ext cx="10515600" cy="132556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56" y="190005"/>
            <a:ext cx="11720945" cy="6543304"/>
          </a:xfrm>
        </p:spPr>
      </p:pic>
    </p:spTree>
    <p:extLst>
      <p:ext uri="{BB962C8B-B14F-4D97-AF65-F5344CB8AC3E}">
        <p14:creationId xmlns:p14="http://schemas.microsoft.com/office/powerpoint/2010/main" val="51123638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6883" y="154379"/>
            <a:ext cx="11614068" cy="64364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298" y="5353814"/>
            <a:ext cx="10353761" cy="132632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454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390" y="213756"/>
            <a:ext cx="11706131" cy="642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45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1880" y="178130"/>
            <a:ext cx="11720945" cy="6495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70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130" y="190005"/>
            <a:ext cx="11804073" cy="6472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80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</TotalTime>
  <Words>21</Words>
  <Application>Microsoft Office PowerPoint</Application>
  <PresentationFormat>Произвольный</PresentationFormat>
  <Paragraphs>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HDOfficeLightV0</vt:lpstr>
      <vt:lpstr>Исследовательская работа на тему : «Роль физических упражнений на формирование осанки»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на тему : «Роль физических упражнений на формирование осанки»</dc:title>
  <dc:creator>Яна</dc:creator>
  <cp:lastModifiedBy>user</cp:lastModifiedBy>
  <cp:revision>25</cp:revision>
  <cp:lastPrinted>2018-03-23T12:38:17Z</cp:lastPrinted>
  <dcterms:created xsi:type="dcterms:W3CDTF">2018-03-16T11:31:01Z</dcterms:created>
  <dcterms:modified xsi:type="dcterms:W3CDTF">2018-04-13T05:31:29Z</dcterms:modified>
</cp:coreProperties>
</file>