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56" r:id="rId3"/>
    <p:sldId id="257" r:id="rId4"/>
    <p:sldId id="258" r:id="rId5"/>
    <p:sldId id="264" r:id="rId6"/>
    <p:sldId id="259" r:id="rId7"/>
    <p:sldId id="265" r:id="rId8"/>
    <p:sldId id="268" r:id="rId9"/>
    <p:sldId id="269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2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03.11.2017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сок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"/>
            <a:ext cx="979714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30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332656"/>
            <a:ext cx="741682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НАСЕКОМЫЕ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843" y="1152968"/>
            <a:ext cx="7560840" cy="5676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0009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внешнее строение насекомых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59143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30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1655" y="255783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РАЗНОВИДНОСТЬ НАСЕКОМЫХ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068584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  <a:t>     ЯДОВИТЫЕ                             НЕЯДОВИТЫЕ</a:t>
            </a:r>
            <a:endParaRPr lang="ru-RU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619672" y="836712"/>
            <a:ext cx="3042084" cy="12318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661756" y="836712"/>
            <a:ext cx="3150604" cy="12318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098" name="Picture 2" descr="Картинки по запросу ОВО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88" y="2582407"/>
            <a:ext cx="2799926" cy="2127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артинки по запросу шершень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474" y="4734208"/>
            <a:ext cx="2592288" cy="1965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843808" y="3646379"/>
            <a:ext cx="129614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chemeClr val="accent1">
                    <a:lumMod val="75000"/>
                  </a:schemeClr>
                </a:solidFill>
              </a:rPr>
              <a:t>ОВОД</a:t>
            </a:r>
            <a:endParaRPr lang="ru-RU" sz="25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43808" y="5240063"/>
            <a:ext cx="2088232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solidFill>
                  <a:schemeClr val="accent1">
                    <a:lumMod val="75000"/>
                  </a:schemeClr>
                </a:solidFill>
              </a:rPr>
              <a:t>ШЕРШЕНЬ</a:t>
            </a:r>
            <a:endParaRPr lang="ru-RU" sz="25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102" name="Picture 6" descr="Картинки по запросу МУРАВЕ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22582"/>
            <a:ext cx="2755846" cy="1774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Картинки по запросу стрекоза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323932"/>
            <a:ext cx="2839205" cy="2129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30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61655" y="255783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РАЗНОВИДНОСТЬ НАСЕКОМЫХ</a:t>
            </a:r>
            <a:endParaRPr lang="ru-RU" sz="4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2068584"/>
            <a:ext cx="896448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accent1">
                    <a:lumMod val="75000"/>
                  </a:schemeClr>
                </a:solidFill>
              </a:rPr>
              <a:t>     КРЫЛАТЫЕ                            БЕСКРЫЛЫЕ</a:t>
            </a:r>
            <a:endParaRPr lang="ru-RU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1619672" y="836712"/>
            <a:ext cx="3042084" cy="12318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661756" y="836712"/>
            <a:ext cx="3150604" cy="12318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373753" y="3040759"/>
            <a:ext cx="3024336" cy="27853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>
                <a:solidFill>
                  <a:schemeClr val="accent1">
                    <a:lumMod val="75000"/>
                  </a:schemeClr>
                </a:solidFill>
              </a:rPr>
              <a:t>-БАБОЧКА</a:t>
            </a:r>
          </a:p>
          <a:p>
            <a:r>
              <a:rPr lang="ru-RU" sz="3500" dirty="0" smtClean="0">
                <a:solidFill>
                  <a:schemeClr val="accent1">
                    <a:lumMod val="75000"/>
                  </a:schemeClr>
                </a:solidFill>
              </a:rPr>
              <a:t>-СТРЕКОЗА</a:t>
            </a:r>
          </a:p>
          <a:p>
            <a:r>
              <a:rPr lang="ru-RU" sz="3500" dirty="0" smtClean="0">
                <a:solidFill>
                  <a:schemeClr val="accent1">
                    <a:lumMod val="75000"/>
                  </a:schemeClr>
                </a:solidFill>
              </a:rPr>
              <a:t>-ПЧЕЛА</a:t>
            </a:r>
          </a:p>
          <a:p>
            <a:r>
              <a:rPr lang="ru-RU" sz="3500" dirty="0" smtClean="0">
                <a:solidFill>
                  <a:schemeClr val="accent1">
                    <a:lumMod val="75000"/>
                  </a:schemeClr>
                </a:solidFill>
              </a:rPr>
              <a:t>-МУХА</a:t>
            </a:r>
          </a:p>
          <a:p>
            <a:r>
              <a:rPr lang="ru-RU" sz="3500" dirty="0" smtClean="0">
                <a:solidFill>
                  <a:schemeClr val="accent1">
                    <a:lumMod val="75000"/>
                  </a:schemeClr>
                </a:solidFill>
              </a:rPr>
              <a:t>-КОМАР</a:t>
            </a:r>
            <a:endParaRPr lang="ru-RU" sz="35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80112" y="3040759"/>
            <a:ext cx="30243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500" dirty="0" smtClean="0">
                <a:solidFill>
                  <a:schemeClr val="accent1">
                    <a:lumMod val="75000"/>
                  </a:schemeClr>
                </a:solidFill>
              </a:rPr>
              <a:t>-ТАРАКАН</a:t>
            </a:r>
          </a:p>
          <a:p>
            <a:r>
              <a:rPr lang="ru-RU" sz="3500" dirty="0" smtClean="0">
                <a:solidFill>
                  <a:schemeClr val="accent1">
                    <a:lumMod val="75000"/>
                  </a:schemeClr>
                </a:solidFill>
              </a:rPr>
              <a:t>-ВШИ</a:t>
            </a:r>
          </a:p>
          <a:p>
            <a:r>
              <a:rPr lang="ru-RU" sz="3500" dirty="0" smtClean="0">
                <a:solidFill>
                  <a:schemeClr val="accent1">
                    <a:lumMod val="75000"/>
                  </a:schemeClr>
                </a:solidFill>
              </a:rPr>
              <a:t>-МУРАВЕЙ</a:t>
            </a:r>
          </a:p>
          <a:p>
            <a:r>
              <a:rPr lang="ru-RU" sz="3500" dirty="0" smtClean="0">
                <a:solidFill>
                  <a:schemeClr val="accent1">
                    <a:lumMod val="75000"/>
                  </a:schemeClr>
                </a:solidFill>
              </a:rPr>
              <a:t>-КЛЕЩ</a:t>
            </a:r>
            <a:endParaRPr lang="ru-RU" sz="35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2971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98899"/>
            <a:ext cx="60365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340768"/>
            <a:ext cx="79208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>
                <a:solidFill>
                  <a:schemeClr val="accent1">
                    <a:lumMod val="75000"/>
                  </a:schemeClr>
                </a:solidFill>
              </a:rPr>
              <a:t>Богомол - единственное насекомое, которое может поворачивать голову.</a:t>
            </a:r>
            <a:endParaRPr lang="ru-RU" sz="25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122" name="Picture 2" descr="Картинки по запросу богомо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736" y="2237201"/>
            <a:ext cx="6658560" cy="444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6304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98899"/>
            <a:ext cx="60365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340768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err="1">
                <a:solidFill>
                  <a:schemeClr val="accent1">
                    <a:lumMod val="75000"/>
                  </a:schemeClr>
                </a:solidFill>
              </a:rPr>
              <a:t>Attacus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err="1">
                <a:solidFill>
                  <a:schemeClr val="accent1">
                    <a:lumMod val="75000"/>
                  </a:schemeClr>
                </a:solidFill>
              </a:rPr>
              <a:t>Atlas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 – ночная бабочка, считающаяся самой большой в мире. 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Размах крыльев-30 см</a:t>
            </a:r>
            <a:endParaRPr lang="ru-RU" sz="25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170" name="Picture 2" descr="Картинки по запросу Attacus Atlas\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040" y="2294875"/>
            <a:ext cx="6343650" cy="4514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61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98899"/>
            <a:ext cx="60365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340768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Почему жужжит 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пчела?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Потому что за одну минуту она успевает сделать 11400 взмахов крыльями.</a:t>
            </a:r>
            <a:endParaRPr lang="ru-RU" sz="25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194" name="Picture 2" descr="Картинки по запросу пчел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80800"/>
            <a:ext cx="6984776" cy="4074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61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198899"/>
            <a:ext cx="603651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000" b="1" dirty="0" smtClean="0">
                <a:solidFill>
                  <a:schemeClr val="accent1">
                    <a:lumMod val="75000"/>
                  </a:schemeClr>
                </a:solidFill>
              </a:rPr>
              <a:t>ЗНАЕТЕ ЛИ ВЫ…</a:t>
            </a:r>
            <a:endParaRPr lang="ru-RU" sz="5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1340768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chemeClr val="accent1">
                    <a:lumMod val="75000"/>
                  </a:schemeClr>
                </a:solidFill>
              </a:rPr>
              <a:t>Что будет если лишить таракана головы? Думаете – умрет? Не угадали: проживет как миленький – целых две недели!</a:t>
            </a:r>
            <a:endParaRPr lang="ru-RU" sz="25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9218" name="Picture 2" descr="Картинки по запросу тарак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0483" y="2719286"/>
            <a:ext cx="6691066" cy="400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6611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16</TotalTime>
  <Words>93</Words>
  <Application>Microsoft Office PowerPoint</Application>
  <PresentationFormat>Экран (4:3)</PresentationFormat>
  <Paragraphs>24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 Серебренникова</dc:creator>
  <cp:lastModifiedBy>Екатерина</cp:lastModifiedBy>
  <cp:revision>3</cp:revision>
  <dcterms:created xsi:type="dcterms:W3CDTF">2017-11-03T18:46:16Z</dcterms:created>
  <dcterms:modified xsi:type="dcterms:W3CDTF">2017-11-03T19:13:26Z</dcterms:modified>
</cp:coreProperties>
</file>