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9" r:id="rId10"/>
    <p:sldId id="264" r:id="rId11"/>
    <p:sldId id="265" r:id="rId12"/>
    <p:sldId id="266" r:id="rId13"/>
    <p:sldId id="267" r:id="rId14"/>
    <p:sldId id="268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5" autoAdjust="0"/>
    <p:restoredTop sz="94660"/>
  </p:normalViewPr>
  <p:slideViewPr>
    <p:cSldViewPr>
      <p:cViewPr varScale="1">
        <p:scale>
          <a:sx n="50" d="100"/>
          <a:sy n="50" d="100"/>
        </p:scale>
        <p:origin x="-6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рыб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594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889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348071"/>
            <a:ext cx="78488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>
                <a:solidFill>
                  <a:schemeClr val="bg2">
                    <a:lumMod val="50000"/>
                  </a:schemeClr>
                </a:solidFill>
              </a:rPr>
              <a:t>ЗНАЕТЕ ЛИ ВЫ…</a:t>
            </a:r>
            <a:endParaRPr lang="ru-RU" sz="5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3467" y="1556792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Аисты в процессе перелета способны засыпать, не опускаясь при этом на землю</a:t>
            </a:r>
            <a:r>
              <a:rPr lang="ru-RU" sz="3200" dirty="0" smtClean="0"/>
              <a:t>.</a:t>
            </a:r>
            <a:endParaRPr lang="ru-RU" sz="3000" dirty="0"/>
          </a:p>
        </p:txBody>
      </p:sp>
      <p:pic>
        <p:nvPicPr>
          <p:cNvPr id="18434" name="Picture 2" descr="Картинки по запросу аис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115840"/>
            <a:ext cx="6912768" cy="3461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09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348071"/>
            <a:ext cx="78488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>
                <a:solidFill>
                  <a:schemeClr val="bg2">
                    <a:lumMod val="50000"/>
                  </a:schemeClr>
                </a:solidFill>
              </a:rPr>
              <a:t>ЗНАЕТЕ ЛИ ВЫ…</a:t>
            </a:r>
            <a:endParaRPr lang="ru-RU" sz="5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3467" y="1556792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Самая большая по размерам птица – это страус, рост которого достигает более 2 метров</a:t>
            </a:r>
            <a:r>
              <a:rPr lang="ru-RU" sz="3200" dirty="0" smtClean="0"/>
              <a:t>.</a:t>
            </a:r>
            <a:endParaRPr lang="ru-RU" sz="3000" dirty="0"/>
          </a:p>
        </p:txBody>
      </p:sp>
      <p:pic>
        <p:nvPicPr>
          <p:cNvPr id="17410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279" y="3148156"/>
            <a:ext cx="7545288" cy="3772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09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348071"/>
            <a:ext cx="78488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>
                <a:solidFill>
                  <a:schemeClr val="bg2">
                    <a:lumMod val="50000"/>
                  </a:schemeClr>
                </a:solidFill>
              </a:rPr>
              <a:t>ЗНАЕТЕ ЛИ ВЫ…</a:t>
            </a:r>
            <a:endParaRPr lang="ru-RU" sz="5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3467" y="1556792"/>
            <a:ext cx="82089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Страусы, киви, казуары, </a:t>
            </a:r>
            <a:r>
              <a:rPr lang="ru-RU" sz="3200" dirty="0" err="1"/>
              <a:t>додо</a:t>
            </a:r>
            <a:r>
              <a:rPr lang="ru-RU" sz="3200" dirty="0"/>
              <a:t> и пингвины не могут летать</a:t>
            </a:r>
            <a:r>
              <a:rPr lang="ru-RU" sz="3200" dirty="0" smtClean="0"/>
              <a:t>.</a:t>
            </a:r>
            <a:endParaRPr lang="ru-RU" sz="3000" dirty="0"/>
          </a:p>
        </p:txBody>
      </p:sp>
      <p:pic>
        <p:nvPicPr>
          <p:cNvPr id="16386" name="Picture 2" descr="Картинки по запросу страус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46" y="3365190"/>
            <a:ext cx="2457590" cy="3276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Картинки по запросу кив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446" y="2665450"/>
            <a:ext cx="2447933" cy="1629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0" name="Picture 6" descr="Похожее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488560"/>
            <a:ext cx="2844277" cy="2246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Картинки по запросу додо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4124" y="3811910"/>
            <a:ext cx="27241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4" name="Picture 10" descr="Похожее изображение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0438" y="2618730"/>
            <a:ext cx="1354072" cy="1890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09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348071"/>
            <a:ext cx="78488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>
                <a:solidFill>
                  <a:schemeClr val="bg2">
                    <a:lumMod val="50000"/>
                  </a:schemeClr>
                </a:solidFill>
              </a:rPr>
              <a:t>ЗНАЕТЕ ЛИ ВЫ…</a:t>
            </a:r>
            <a:endParaRPr lang="ru-RU" sz="5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3467" y="1556792"/>
            <a:ext cx="82089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Самые распространенные птицы на Земле – это куры</a:t>
            </a:r>
            <a:r>
              <a:rPr lang="ru-RU" sz="3200" dirty="0" smtClean="0"/>
              <a:t>.</a:t>
            </a:r>
            <a:endParaRPr lang="ru-RU" sz="3000" dirty="0"/>
          </a:p>
        </p:txBody>
      </p:sp>
      <p:pic>
        <p:nvPicPr>
          <p:cNvPr id="15362" name="Picture 2" descr="Картинки по запросу куриц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48880"/>
            <a:ext cx="3816424" cy="429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09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348071"/>
            <a:ext cx="78488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>
                <a:solidFill>
                  <a:schemeClr val="bg2">
                    <a:lumMod val="50000"/>
                  </a:schemeClr>
                </a:solidFill>
              </a:rPr>
              <a:t>ЗНАЕТЕ ЛИ ВЫ…</a:t>
            </a:r>
            <a:endParaRPr lang="ru-RU" sz="5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0202" y="1541782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Совы не могут двигать глазами по сторонам. Они поворачивают голову целиком</a:t>
            </a:r>
            <a:r>
              <a:rPr lang="ru-RU" sz="3200" dirty="0" smtClean="0"/>
              <a:t>.</a:t>
            </a:r>
            <a:endParaRPr lang="ru-RU" sz="3000" dirty="0"/>
          </a:p>
        </p:txBody>
      </p:sp>
      <p:pic>
        <p:nvPicPr>
          <p:cNvPr id="14338" name="Picture 2" descr="Картинки по запросу со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3" y="2636912"/>
            <a:ext cx="6135301" cy="422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09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348071"/>
            <a:ext cx="78488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>
                <a:solidFill>
                  <a:schemeClr val="bg2">
                    <a:lumMod val="50000"/>
                  </a:schemeClr>
                </a:solidFill>
              </a:rPr>
              <a:t>ЗНАЕТЕ ЛИ ВЫ…</a:t>
            </a:r>
            <a:endParaRPr lang="ru-RU" sz="5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0202" y="1541782"/>
            <a:ext cx="82089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Самой быстрой птицей является сапсан.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Развивает скорость до 390 км/ч</a:t>
            </a:r>
            <a:endParaRPr lang="ru-RU" sz="3000" dirty="0"/>
          </a:p>
        </p:txBody>
      </p:sp>
      <p:pic>
        <p:nvPicPr>
          <p:cNvPr id="12290" name="Picture 2" descr="Картинки по запросу сапсан птиц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59" y="2627756"/>
            <a:ext cx="7520433" cy="4230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60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348071"/>
            <a:ext cx="78488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>
                <a:solidFill>
                  <a:schemeClr val="bg2">
                    <a:lumMod val="50000"/>
                  </a:schemeClr>
                </a:solidFill>
              </a:rPr>
              <a:t>ЗНАЕТЕ ЛИ ВЫ…</a:t>
            </a:r>
            <a:endParaRPr lang="ru-RU" sz="5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0202" y="1541782"/>
            <a:ext cx="82089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Колибри </a:t>
            </a:r>
            <a:r>
              <a:rPr lang="ru-RU" sz="3200" dirty="0"/>
              <a:t>— это единственная птица</a:t>
            </a:r>
            <a:r>
              <a:rPr lang="ru-RU" sz="3200" dirty="0" smtClean="0"/>
              <a:t>, которая умеет летать назад.</a:t>
            </a:r>
            <a:endParaRPr lang="ru-RU" sz="3000" dirty="0"/>
          </a:p>
        </p:txBody>
      </p:sp>
      <p:pic>
        <p:nvPicPr>
          <p:cNvPr id="11266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651" y="2559774"/>
            <a:ext cx="6116014" cy="408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607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ворон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96" y="3975326"/>
            <a:ext cx="3930824" cy="2879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ки по запросу дяте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875" y="2853846"/>
            <a:ext cx="2905125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Картинки по запросу воробе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2338" y="980728"/>
            <a:ext cx="4263180" cy="2851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31840" y="118954"/>
            <a:ext cx="27363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ПТИЦЫ</a:t>
            </a:r>
            <a:endParaRPr lang="ru-RU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1461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92696"/>
            <a:ext cx="8352928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/>
              <a:t>ПЛАН</a:t>
            </a:r>
            <a:r>
              <a:rPr lang="ru-RU" sz="5000" b="1" dirty="0" smtClean="0"/>
              <a:t>:</a:t>
            </a:r>
            <a:endParaRPr lang="ru-RU" sz="5000" b="1" dirty="0"/>
          </a:p>
          <a:p>
            <a:r>
              <a:rPr lang="ru-RU" sz="5000" dirty="0"/>
              <a:t>1. Чем птицы отличаются от других </a:t>
            </a:r>
            <a:r>
              <a:rPr lang="ru-RU" sz="5000" dirty="0" smtClean="0"/>
              <a:t>животных.</a:t>
            </a:r>
            <a:endParaRPr lang="ru-RU" sz="5000" dirty="0"/>
          </a:p>
          <a:p>
            <a:r>
              <a:rPr lang="ru-RU" sz="5000" dirty="0"/>
              <a:t>2. Строение </a:t>
            </a:r>
            <a:r>
              <a:rPr lang="ru-RU" sz="5000" dirty="0" smtClean="0"/>
              <a:t>птиц.</a:t>
            </a:r>
            <a:endParaRPr lang="ru-RU" sz="5000" dirty="0"/>
          </a:p>
          <a:p>
            <a:r>
              <a:rPr lang="ru-RU" sz="5000" dirty="0"/>
              <a:t>3. Разновидности </a:t>
            </a:r>
            <a:r>
              <a:rPr lang="ru-RU" sz="5000" dirty="0" smtClean="0"/>
              <a:t>птиц.</a:t>
            </a:r>
            <a:endParaRPr lang="ru-RU" sz="5000" dirty="0"/>
          </a:p>
          <a:p>
            <a:r>
              <a:rPr lang="ru-RU" sz="5000" dirty="0"/>
              <a:t>4. Значение </a:t>
            </a:r>
            <a:r>
              <a:rPr lang="ru-RU" sz="5000" dirty="0" smtClean="0"/>
              <a:t>птиц.</a:t>
            </a:r>
            <a:endParaRPr lang="ru-RU" sz="5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146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летучая мыш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1403" y="3717032"/>
            <a:ext cx="5182597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артинки по запросу бабоч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332656"/>
            <a:ext cx="4536504" cy="3083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Картинки по запросу куриц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47839"/>
            <a:ext cx="3707904" cy="4610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461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125 C 0 -0.181 0.069 -0.25 0.125 -0.25 L 0.25 -0.25 E" pathEditMode="relative" ptsTypes="">
                                      <p:cBhvr>
                                        <p:cTn id="12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215757"/>
            <a:ext cx="6624736" cy="5167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69670" y="182842"/>
            <a:ext cx="13681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голова</a:t>
            </a:r>
            <a:endParaRPr lang="ru-RU" sz="3000" dirty="0"/>
          </a:p>
        </p:txBody>
      </p:sp>
      <p:sp>
        <p:nvSpPr>
          <p:cNvPr id="4" name="TextBox 3"/>
          <p:cNvSpPr txBox="1"/>
          <p:nvPr/>
        </p:nvSpPr>
        <p:spPr>
          <a:xfrm>
            <a:off x="18255" y="2636912"/>
            <a:ext cx="13681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клюв</a:t>
            </a:r>
            <a:endParaRPr lang="ru-RU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4860032" y="1700808"/>
            <a:ext cx="13681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крыло</a:t>
            </a:r>
            <a:endParaRPr lang="ru-RU" sz="3000" dirty="0"/>
          </a:p>
        </p:txBody>
      </p:sp>
      <p:sp>
        <p:nvSpPr>
          <p:cNvPr id="6" name="TextBox 5"/>
          <p:cNvSpPr txBox="1"/>
          <p:nvPr/>
        </p:nvSpPr>
        <p:spPr>
          <a:xfrm>
            <a:off x="7380312" y="4005064"/>
            <a:ext cx="13681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хвост</a:t>
            </a:r>
            <a:endParaRPr lang="ru-RU" sz="3000" dirty="0"/>
          </a:p>
        </p:txBody>
      </p:sp>
      <p:sp>
        <p:nvSpPr>
          <p:cNvPr id="7" name="TextBox 6"/>
          <p:cNvSpPr txBox="1"/>
          <p:nvPr/>
        </p:nvSpPr>
        <p:spPr>
          <a:xfrm>
            <a:off x="49289" y="5229200"/>
            <a:ext cx="273021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ноги:</a:t>
            </a:r>
          </a:p>
          <a:p>
            <a:r>
              <a:rPr lang="ru-RU" sz="3000" dirty="0" smtClean="0"/>
              <a:t>цевка, пальцы, когти</a:t>
            </a:r>
            <a:endParaRPr lang="ru-RU" sz="3000" dirty="0"/>
          </a:p>
        </p:txBody>
      </p:sp>
      <p:sp>
        <p:nvSpPr>
          <p:cNvPr id="8" name="TextBox 7"/>
          <p:cNvSpPr txBox="1"/>
          <p:nvPr/>
        </p:nvSpPr>
        <p:spPr>
          <a:xfrm>
            <a:off x="4592892" y="5967864"/>
            <a:ext cx="13681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перья</a:t>
            </a:r>
            <a:endParaRPr lang="ru-RU" sz="30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627784" y="736840"/>
            <a:ext cx="720080" cy="6759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4592892" y="1977807"/>
            <a:ext cx="987220" cy="274733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7524328" y="4387176"/>
            <a:ext cx="720080" cy="15806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5215880" y="5013176"/>
            <a:ext cx="580256" cy="12316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V="1">
            <a:off x="1043608" y="5629020"/>
            <a:ext cx="2304256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787388" y="1977807"/>
            <a:ext cx="599019" cy="8955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744110" y="210555"/>
            <a:ext cx="576064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500" b="1" dirty="0" smtClean="0">
                <a:solidFill>
                  <a:schemeClr val="bg2">
                    <a:lumMod val="50000"/>
                  </a:schemeClr>
                </a:solidFill>
              </a:rPr>
              <a:t>СТРОЕНИЕ ПТИЦЫ</a:t>
            </a:r>
            <a:endParaRPr lang="ru-RU" sz="45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46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896448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u="sng" dirty="0" smtClean="0"/>
              <a:t>ПТИЦЫ</a:t>
            </a:r>
            <a:r>
              <a:rPr lang="ru-RU" sz="5000" b="1" dirty="0" smtClean="0"/>
              <a:t>-это животные, тело которых покрыто перьями.</a:t>
            </a:r>
            <a:endParaRPr lang="ru-RU" sz="5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94825" y="332656"/>
            <a:ext cx="777686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>
                <a:solidFill>
                  <a:schemeClr val="bg2">
                    <a:lumMod val="50000"/>
                  </a:schemeClr>
                </a:solidFill>
              </a:rPr>
              <a:t>РАЗНОВИДНОСТИ ПТИЦ</a:t>
            </a:r>
            <a:endParaRPr lang="ru-RU" sz="5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492896"/>
            <a:ext cx="896448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 smtClean="0"/>
              <a:t>Летающие и нелетающие</a:t>
            </a:r>
            <a:endParaRPr lang="ru-RU" sz="5000" b="1" dirty="0"/>
          </a:p>
          <a:p>
            <a:pPr algn="ctr"/>
            <a:r>
              <a:rPr lang="ru-RU" sz="5000" b="1" dirty="0" smtClean="0"/>
              <a:t>Перелётные и зимующие</a:t>
            </a:r>
            <a:endParaRPr lang="ru-RU" sz="5000" b="1" dirty="0"/>
          </a:p>
          <a:p>
            <a:pPr algn="ctr"/>
            <a:r>
              <a:rPr lang="ru-RU" sz="5000" b="1" dirty="0" smtClean="0"/>
              <a:t>Водоплавающие</a:t>
            </a:r>
            <a:endParaRPr lang="ru-RU" sz="5000" b="1" dirty="0"/>
          </a:p>
          <a:p>
            <a:pPr algn="ctr"/>
            <a:r>
              <a:rPr lang="ru-RU" sz="5000" b="1" dirty="0" smtClean="0"/>
              <a:t>Хищные</a:t>
            </a:r>
          </a:p>
        </p:txBody>
      </p:sp>
    </p:spTree>
    <p:extLst>
      <p:ext uri="{BB962C8B-B14F-4D97-AF65-F5344CB8AC3E}">
        <p14:creationId xmlns:p14="http://schemas.microsoft.com/office/powerpoint/2010/main" val="1401461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914501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 smtClean="0">
                <a:solidFill>
                  <a:schemeClr val="bg2">
                    <a:lumMod val="50000"/>
                  </a:schemeClr>
                </a:solidFill>
              </a:rPr>
              <a:t>РОЛЬ ПТИЦ В ЖИЗНИ ЧЕЛОВЕКА</a:t>
            </a:r>
            <a:endParaRPr lang="ru-RU" sz="5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2204864"/>
            <a:ext cx="91440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/>
              <a:t>Подавляющее </a:t>
            </a:r>
            <a:r>
              <a:rPr lang="ru-RU" sz="2500" dirty="0"/>
              <a:t>большинство их питается насекомыми, они истребляют бесчисленное множество насекомых-вредителей. Несомненно, полезны для человека и хищные птицы, во множестве уничтожающие мелких грызунов - вредителей полевых культур и распространителей многих инфекционных заболеваний.</a:t>
            </a:r>
          </a:p>
          <a:p>
            <a:r>
              <a:rPr lang="ru-RU" sz="2500" dirty="0"/>
              <a:t>Птичий помет, содержащий большое количество солей азота и фосфора, служит прекрасным удобрением. Птичьи перья используют для подушек.</a:t>
            </a:r>
          </a:p>
          <a:p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140146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348071"/>
            <a:ext cx="78488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>
                <a:solidFill>
                  <a:schemeClr val="bg2">
                    <a:lumMod val="50000"/>
                  </a:schemeClr>
                </a:solidFill>
              </a:rPr>
              <a:t>ЗНАЕТЕ ЛИ ВЫ…</a:t>
            </a:r>
            <a:endParaRPr lang="ru-RU" sz="5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3467" y="1556792"/>
            <a:ext cx="8208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/>
              <a:t>Для </a:t>
            </a:r>
            <a:r>
              <a:rPr lang="ru-RU" sz="3000" dirty="0"/>
              <a:t>того, чтобы сварить </a:t>
            </a:r>
            <a:r>
              <a:rPr lang="ru-RU" sz="3000" dirty="0" err="1"/>
              <a:t>страусинное</a:t>
            </a:r>
            <a:r>
              <a:rPr lang="ru-RU" sz="3000" dirty="0"/>
              <a:t> яйцо вкрутую, его придется кипятить 1,5-2 часа</a:t>
            </a:r>
            <a:r>
              <a:rPr lang="ru-RU" sz="3000" dirty="0" smtClean="0"/>
              <a:t>.</a:t>
            </a:r>
            <a:endParaRPr lang="ru-RU" sz="3000" dirty="0"/>
          </a:p>
        </p:txBody>
      </p:sp>
      <p:pic>
        <p:nvPicPr>
          <p:cNvPr id="5122" name="Picture 2" descr="Картинки по запросу страусиное яйц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7157" y="2646104"/>
            <a:ext cx="6481532" cy="3996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461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348071"/>
            <a:ext cx="784887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>
                <a:solidFill>
                  <a:schemeClr val="bg2">
                    <a:lumMod val="50000"/>
                  </a:schemeClr>
                </a:solidFill>
              </a:rPr>
              <a:t>ЗНАЕТЕ ЛИ ВЫ…</a:t>
            </a:r>
            <a:endParaRPr lang="ru-RU" sz="5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3467" y="1556791"/>
            <a:ext cx="82089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Единственная в мире птица, которая вообще не имеет крыльев – это киви</a:t>
            </a:r>
            <a:r>
              <a:rPr lang="ru-RU" sz="3200" dirty="0" smtClean="0"/>
              <a:t>.</a:t>
            </a:r>
            <a:endParaRPr lang="ru-RU" sz="3000" dirty="0"/>
          </a:p>
        </p:txBody>
      </p:sp>
      <p:pic>
        <p:nvPicPr>
          <p:cNvPr id="13314" name="Picture 2" descr="Картинки по запросу птица кив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498" y="2620130"/>
            <a:ext cx="6038850" cy="411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3095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44</TotalTime>
  <Words>218</Words>
  <Application>Microsoft Office PowerPoint</Application>
  <PresentationFormat>Экран (4:3)</PresentationFormat>
  <Paragraphs>41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Серебренникова</dc:creator>
  <cp:lastModifiedBy>Екатерина</cp:lastModifiedBy>
  <cp:revision>5</cp:revision>
  <dcterms:created xsi:type="dcterms:W3CDTF">2017-11-03T17:22:46Z</dcterms:created>
  <dcterms:modified xsi:type="dcterms:W3CDTF">2017-11-03T18:08:15Z</dcterms:modified>
</cp:coreProperties>
</file>