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821537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/>
              <a:t>На какие группы делятся растения?</a:t>
            </a:r>
            <a:endParaRPr lang="ru-RU" sz="35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149019"/>
            <a:ext cx="87154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/>
              <a:t>Деревья</a:t>
            </a:r>
          </a:p>
          <a:p>
            <a:pPr algn="ctr"/>
            <a:endParaRPr lang="ru-RU" sz="5000" dirty="0" smtClean="0"/>
          </a:p>
          <a:p>
            <a:pPr algn="ctr"/>
            <a:r>
              <a:rPr lang="ru-RU" sz="5000" dirty="0" smtClean="0"/>
              <a:t>Кустарники</a:t>
            </a:r>
          </a:p>
          <a:p>
            <a:pPr algn="ctr"/>
            <a:endParaRPr lang="ru-RU" sz="5000" dirty="0" smtClean="0"/>
          </a:p>
          <a:p>
            <a:pPr algn="ctr"/>
            <a:r>
              <a:rPr lang="ru-RU" sz="5000" dirty="0" smtClean="0"/>
              <a:t>Травянистые растения (трава)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429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У каких растений человек использует листья?</a:t>
            </a:r>
            <a:endParaRPr lang="ru-RU" sz="3000" dirty="0"/>
          </a:p>
        </p:txBody>
      </p:sp>
      <p:pic>
        <p:nvPicPr>
          <p:cNvPr id="22530" name="Picture 2" descr="http://www.klintsy.ru/lib/img/b8573_2805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571612"/>
            <a:ext cx="3460482" cy="2357454"/>
          </a:xfrm>
          <a:prstGeom prst="rect">
            <a:avLst/>
          </a:prstGeom>
          <a:noFill/>
        </p:spPr>
      </p:pic>
      <p:pic>
        <p:nvPicPr>
          <p:cNvPr id="22532" name="Picture 4" descr="http://heaclub.ru/tim/8f2637346c0e93631b4be440d8ca3bb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500174"/>
            <a:ext cx="3286148" cy="2466341"/>
          </a:xfrm>
          <a:prstGeom prst="rect">
            <a:avLst/>
          </a:prstGeom>
          <a:noFill/>
        </p:spPr>
      </p:pic>
      <p:pic>
        <p:nvPicPr>
          <p:cNvPr id="22534" name="Picture 6" descr="https://kupisam.ru/upload/iblock/228/petrushka_100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4214818"/>
            <a:ext cx="3462759" cy="2143140"/>
          </a:xfrm>
          <a:prstGeom prst="rect">
            <a:avLst/>
          </a:prstGeom>
          <a:noFill/>
        </p:spPr>
      </p:pic>
      <p:pic>
        <p:nvPicPr>
          <p:cNvPr id="22536" name="Picture 8" descr="https://sadovodu.com/wp-content/uploads/2017/10/ukrop_3_260831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4303884"/>
            <a:ext cx="3357586" cy="1848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У каких растений человек использует плод с семенами?</a:t>
            </a:r>
            <a:endParaRPr lang="ru-RU" sz="3000" dirty="0"/>
          </a:p>
        </p:txBody>
      </p:sp>
      <p:pic>
        <p:nvPicPr>
          <p:cNvPr id="23554" name="Picture 2" descr="http://www.good.aster.accbud.ua/data/uploads/images/Ysadba/6_2013/%D0%91%D0%B5%D0%B7%20%D0%B8%D0%BC%D0%B5%D0%BD%D0%B8-68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4143380"/>
            <a:ext cx="2428892" cy="2428892"/>
          </a:xfrm>
          <a:prstGeom prst="rect">
            <a:avLst/>
          </a:prstGeom>
          <a:noFill/>
        </p:spPr>
      </p:pic>
      <p:pic>
        <p:nvPicPr>
          <p:cNvPr id="23556" name="Picture 4" descr="https://vsesorta.ru/upload/iblock/2e5/2e55d2f164be2cca137a8e37c6801cc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500174"/>
            <a:ext cx="3048023" cy="2286017"/>
          </a:xfrm>
          <a:prstGeom prst="rect">
            <a:avLst/>
          </a:prstGeom>
          <a:noFill/>
        </p:spPr>
      </p:pic>
      <p:pic>
        <p:nvPicPr>
          <p:cNvPr id="23558" name="Picture 6" descr="https://dachnoe-delo.ru/wp-content/uploads/2016/08/dovleac21-1024x5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4643446"/>
            <a:ext cx="3696473" cy="1884335"/>
          </a:xfrm>
          <a:prstGeom prst="rect">
            <a:avLst/>
          </a:prstGeom>
          <a:noFill/>
        </p:spPr>
      </p:pic>
      <p:pic>
        <p:nvPicPr>
          <p:cNvPr id="23560" name="Picture 8" descr="http://letnyayadacha.ru/wp-content/uploads/2017/02/arbuz-dolki-yagod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2000240"/>
            <a:ext cx="3557761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142984"/>
            <a:ext cx="864399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У родителей и деток</a:t>
            </a:r>
            <a:br>
              <a:rPr lang="ru-RU" sz="6000" dirty="0" smtClean="0"/>
            </a:br>
            <a:r>
              <a:rPr lang="ru-RU" sz="6000" dirty="0" smtClean="0"/>
              <a:t>Вся одежда из монеток.</a:t>
            </a:r>
            <a:br>
              <a:rPr lang="ru-RU" sz="6000" dirty="0" smtClean="0"/>
            </a:br>
            <a:r>
              <a:rPr lang="ru-RU" sz="6000" dirty="0" smtClean="0"/>
              <a:t>Под водой они живут,</a:t>
            </a:r>
            <a:br>
              <a:rPr lang="ru-RU" sz="6000" dirty="0" smtClean="0"/>
            </a:br>
            <a:r>
              <a:rPr lang="ru-RU" sz="6000" dirty="0" smtClean="0"/>
              <a:t>Хоть не куры, а клюют.</a:t>
            </a:r>
          </a:p>
          <a:p>
            <a:endParaRPr lang="ru-RU" dirty="0"/>
          </a:p>
        </p:txBody>
      </p:sp>
      <p:pic>
        <p:nvPicPr>
          <p:cNvPr id="24578" name="Picture 2" descr="https://wallinsider.com/wp-content/uploads/2017/08/Colorful-Underwater-Fish-Wallpapers-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5429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u="sng" dirty="0" smtClean="0"/>
              <a:t>РЫБЫ</a:t>
            </a:r>
            <a:endParaRPr lang="ru-RU" sz="50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2214554"/>
            <a:ext cx="664373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ПЛАН:</a:t>
            </a:r>
          </a:p>
          <a:p>
            <a:r>
              <a:rPr lang="ru-RU" sz="4000" dirty="0" smtClean="0"/>
              <a:t>1.Кто такие рыбы?</a:t>
            </a:r>
          </a:p>
          <a:p>
            <a:r>
              <a:rPr lang="ru-RU" sz="4000" dirty="0" smtClean="0"/>
              <a:t>2.Разновидности рыб.</a:t>
            </a:r>
          </a:p>
          <a:p>
            <a:r>
              <a:rPr lang="ru-RU" sz="4000" dirty="0" smtClean="0"/>
              <a:t>3.Строение рыб.</a:t>
            </a:r>
          </a:p>
          <a:p>
            <a:r>
              <a:rPr lang="ru-RU" sz="4000" dirty="0" smtClean="0"/>
              <a:t>4.Значение рыб.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000108"/>
            <a:ext cx="5143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КТО ТАКИЕ РЫБЫ?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357430"/>
            <a:ext cx="82153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u="sng" dirty="0" smtClean="0"/>
              <a:t>Рыбы</a:t>
            </a:r>
            <a:r>
              <a:rPr lang="ru-RU" sz="5000" b="1" dirty="0" smtClean="0"/>
              <a:t>- это водные животные, тело которых покрыто чешуёй</a:t>
            </a:r>
            <a:r>
              <a:rPr lang="ru-RU" sz="5000" b="1" i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000108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РАЗНОВИДНОСТИ РЫБ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3143248"/>
            <a:ext cx="50720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/>
              <a:t>речные (пресноводные)</a:t>
            </a:r>
            <a:endParaRPr lang="ru-RU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5357818" y="3143248"/>
            <a:ext cx="47149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/>
              <a:t>морские</a:t>
            </a:r>
            <a:endParaRPr lang="ru-RU" sz="5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250265" y="2250273"/>
            <a:ext cx="164307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536413" y="1821645"/>
            <a:ext cx="1857388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нна\Desktop\речные рыб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Анна\Desktop\морские рыб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771" y="0"/>
            <a:ext cx="9599321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СТРОЕНИЕ РЫБ</a:t>
            </a:r>
            <a:endParaRPr lang="ru-RU" sz="4000" b="1" dirty="0"/>
          </a:p>
        </p:txBody>
      </p:sp>
      <p:pic>
        <p:nvPicPr>
          <p:cNvPr id="27650" name="Picture 2" descr="C:\Users\Анна\Desktop\Рыб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1714488"/>
            <a:ext cx="1714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Голова</a:t>
            </a:r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5357826"/>
            <a:ext cx="1714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Жабры</a:t>
            </a:r>
            <a:endParaRPr lang="ru-RU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7143768" y="2071678"/>
            <a:ext cx="1714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Хвост</a:t>
            </a:r>
            <a:endParaRPr lang="ru-RU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5929330"/>
            <a:ext cx="1714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Тело</a:t>
            </a:r>
            <a:endParaRPr lang="ru-RU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5286380" y="5429264"/>
            <a:ext cx="17145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Чешуя</a:t>
            </a:r>
            <a:endParaRPr lang="ru-RU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3428992" y="1571612"/>
            <a:ext cx="22860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Плавники</a:t>
            </a:r>
            <a:endParaRPr lang="ru-RU" sz="30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07125" y="2821777"/>
            <a:ext cx="150019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571472" y="4357694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3143240" y="4143380"/>
            <a:ext cx="1928826" cy="19288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1571604" y="4500570"/>
            <a:ext cx="2509854" cy="6524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4857752" y="4643446"/>
            <a:ext cx="164307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3500430" y="1928802"/>
            <a:ext cx="1214446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2428860" y="2643182"/>
            <a:ext cx="3000396" cy="15716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4607719" y="2035959"/>
            <a:ext cx="1500198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250529" y="2464587"/>
            <a:ext cx="2571768" cy="16430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7322363" y="2821777"/>
            <a:ext cx="142876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нна\Desktop\Значени ры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Определите тип растения</a:t>
            </a:r>
            <a:endParaRPr lang="ru-RU" sz="5000" b="1" dirty="0"/>
          </a:p>
        </p:txBody>
      </p:sp>
      <p:pic>
        <p:nvPicPr>
          <p:cNvPr id="3074" name="Picture 2" descr="https://extrababka.com/uploads/posts/2017-01/1484733098_isu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496"/>
            <a:ext cx="5676886" cy="35480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2214554"/>
            <a:ext cx="3143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ЕЖЕВИКА</a:t>
            </a:r>
            <a:endParaRPr lang="ru-RU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72166" y="3571876"/>
            <a:ext cx="30718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Кустарник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Определите тип растения</a:t>
            </a:r>
            <a:endParaRPr lang="ru-RU" sz="5000" b="1" dirty="0"/>
          </a:p>
        </p:txBody>
      </p:sp>
      <p:pic>
        <p:nvPicPr>
          <p:cNvPr id="2050" name="Picture 2" descr="http://velsad2009.ucoz.net/_si/0/148006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4140635" cy="41087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1928802"/>
            <a:ext cx="3143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ПИХТА</a:t>
            </a:r>
            <a:endParaRPr lang="ru-RU" sz="3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43504" y="3643314"/>
            <a:ext cx="30718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Дерево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Определите тип растения</a:t>
            </a:r>
            <a:endParaRPr lang="ru-RU" sz="5000" b="1" dirty="0"/>
          </a:p>
        </p:txBody>
      </p:sp>
      <p:pic>
        <p:nvPicPr>
          <p:cNvPr id="1026" name="Picture 2" descr="http://poxudeem.ru/uploads/posts/2012-12/thumbs/1356699717_lopu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4476750" cy="4267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2000240"/>
            <a:ext cx="3143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РЕПЕЙНИК</a:t>
            </a:r>
            <a:endParaRPr lang="ru-RU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3643314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Травянистое растение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Определите тип растения</a:t>
            </a:r>
            <a:endParaRPr lang="ru-RU" sz="5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000240"/>
            <a:ext cx="3143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ТОПОЛЬ</a:t>
            </a:r>
            <a:endParaRPr lang="ru-RU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3643314"/>
            <a:ext cx="30718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Дерево</a:t>
            </a:r>
            <a:endParaRPr lang="ru-RU" sz="3000" b="1" dirty="0"/>
          </a:p>
        </p:txBody>
      </p:sp>
      <p:pic>
        <p:nvPicPr>
          <p:cNvPr id="19458" name="Picture 2" descr="http://www.stihi.ru/pics/2015/10/06/98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2571744"/>
            <a:ext cx="2428892" cy="4131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Определите тип растения</a:t>
            </a:r>
            <a:endParaRPr lang="ru-RU" sz="5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785926"/>
            <a:ext cx="37147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ИВАН-ДА-МАРЬЯ</a:t>
            </a:r>
            <a:endParaRPr lang="ru-RU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3643314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Травянистое растение</a:t>
            </a:r>
            <a:endParaRPr lang="ru-RU" sz="3000" b="1" dirty="0"/>
          </a:p>
        </p:txBody>
      </p:sp>
      <p:pic>
        <p:nvPicPr>
          <p:cNvPr id="18434" name="Picture 2" descr="http://www.stihi.ru/pics/2016/07/15/85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73479"/>
            <a:ext cx="3500461" cy="417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Определите тип растения</a:t>
            </a:r>
            <a:endParaRPr lang="ru-RU" sz="5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2143116"/>
            <a:ext cx="3143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БАГУЛЬНИК</a:t>
            </a:r>
            <a:endParaRPr lang="ru-RU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3643314"/>
            <a:ext cx="30718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Кустарник</a:t>
            </a:r>
            <a:endParaRPr lang="ru-RU" sz="3000" b="1" dirty="0"/>
          </a:p>
        </p:txBody>
      </p:sp>
      <p:pic>
        <p:nvPicPr>
          <p:cNvPr id="17410" name="Picture 2" descr="http://cs6.pikabu.ru/images/big_size_comm/2015-03_3/142608481172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786058"/>
            <a:ext cx="4929222" cy="3558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78579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Назовите части растения</a:t>
            </a:r>
            <a:endParaRPr lang="ru-RU" sz="5000" b="1" dirty="0"/>
          </a:p>
        </p:txBody>
      </p:sp>
      <p:pic>
        <p:nvPicPr>
          <p:cNvPr id="20482" name="Picture 2" descr="https://ds04.infourok.ru/uploads/ex/0084/00014c8b-26a428f5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0"/>
            <a:ext cx="9858412" cy="7393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429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У каких растений человек использует корень?</a:t>
            </a:r>
            <a:endParaRPr lang="ru-RU" sz="3000" dirty="0"/>
          </a:p>
        </p:txBody>
      </p:sp>
      <p:pic>
        <p:nvPicPr>
          <p:cNvPr id="21506" name="Picture 2" descr="https://agronationale.ru/upload/stories/kultur/solanum-tuberosu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000372"/>
            <a:ext cx="2286016" cy="3519647"/>
          </a:xfrm>
          <a:prstGeom prst="rect">
            <a:avLst/>
          </a:prstGeom>
          <a:noFill/>
        </p:spPr>
      </p:pic>
      <p:pic>
        <p:nvPicPr>
          <p:cNvPr id="21508" name="Picture 4" descr="http://hitagro.ru/wp-content/uploads/2016/09/Tehnologiya-vyirashhivaniya-i-hraneniya-morkovi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4357694"/>
            <a:ext cx="3240755" cy="2214324"/>
          </a:xfrm>
          <a:prstGeom prst="rect">
            <a:avLst/>
          </a:prstGeom>
          <a:noFill/>
        </p:spPr>
      </p:pic>
      <p:pic>
        <p:nvPicPr>
          <p:cNvPr id="21510" name="Picture 6" descr="http://www.arpeflu.ru/wp-content/uploads/2017/01/1-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1643050"/>
            <a:ext cx="2928958" cy="2196719"/>
          </a:xfrm>
          <a:prstGeom prst="rect">
            <a:avLst/>
          </a:prstGeom>
          <a:noFill/>
        </p:spPr>
      </p:pic>
      <p:pic>
        <p:nvPicPr>
          <p:cNvPr id="21512" name="Picture 8" descr="http://xn--80aaf6ac.xn--p1aebm.xn--p1ai/wp-content/uploads/2017/07/Beetroot-with-lelllllllllllave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4714884"/>
            <a:ext cx="2426979" cy="1571636"/>
          </a:xfrm>
          <a:prstGeom prst="rect">
            <a:avLst/>
          </a:prstGeom>
          <a:noFill/>
        </p:spPr>
      </p:pic>
      <p:pic>
        <p:nvPicPr>
          <p:cNvPr id="21514" name="Picture 10" descr="https://wallscover.com/images/radish-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15074" y="2357430"/>
            <a:ext cx="2416314" cy="1812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120</Words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5</cp:revision>
  <dcterms:created xsi:type="dcterms:W3CDTF">2017-09-11T15:27:59Z</dcterms:created>
  <dcterms:modified xsi:type="dcterms:W3CDTF">2018-04-13T10:28:22Z</dcterms:modified>
</cp:coreProperties>
</file>