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4361" r:id="rId2"/>
  </p:sldMasterIdLst>
  <p:sldIdLst>
    <p:sldId id="276" r:id="rId3"/>
    <p:sldId id="266" r:id="rId4"/>
    <p:sldId id="280" r:id="rId5"/>
    <p:sldId id="281" r:id="rId6"/>
    <p:sldId id="268" r:id="rId7"/>
    <p:sldId id="283" r:id="rId8"/>
    <p:sldId id="267" r:id="rId9"/>
    <p:sldId id="279" r:id="rId10"/>
    <p:sldId id="284" r:id="rId11"/>
    <p:sldId id="273" r:id="rId12"/>
    <p:sldId id="278" r:id="rId13"/>
    <p:sldId id="274" r:id="rId14"/>
    <p:sldId id="275" r:id="rId15"/>
    <p:sldId id="285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361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E5243-F52A-4D37-9694-EB26C6C31910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2568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7B6E1-634A-48DC-9E8B-D894023267EF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6516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24893-DBDA-4BFA-9CE1-4BFE7CD0F8CF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7800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58136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36861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7917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58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758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4/12/2018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0149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6304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D3E9E-A95C-48F2-B4BF-A71542E0BE9A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8237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264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5463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18270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589201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265734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9283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593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1575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36065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33732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F84E2-2D7A-43CF-AC90-352A289A783A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355997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en-US" smtClean="0"/>
              <a:t>4/12/2018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7E00A-486F-4252-8B1D-E32645521F49}" type="datetime1">
              <a:rPr lang="en-US" smtClean="0"/>
              <a:t>4/12/2018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866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F5F92-E675-4B36-9A60-69A962A68675}" type="datetime1">
              <a:rPr lang="en-US" smtClean="0"/>
              <a:t>4/12/2018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26242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2C9B-5FA2-460D-9BE7-B0812FC2A6FF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976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374940-A916-4C8B-9648-02A2D3898F9E}" type="datetime1">
              <a:rPr lang="en-US" smtClean="0"/>
              <a:t>4/12/2018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6151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8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5586B75A-687E-405C-8A0B-8D00578BA2C3}" type="datetime1">
              <a:rPr lang="en-US" smtClean="0"/>
              <a:t>4/12/2018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4454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2" r:id="rId1"/>
    <p:sldLayoutId id="2147484363" r:id="rId2"/>
    <p:sldLayoutId id="2147484364" r:id="rId3"/>
    <p:sldLayoutId id="2147484365" r:id="rId4"/>
    <p:sldLayoutId id="2147484366" r:id="rId5"/>
    <p:sldLayoutId id="2147484367" r:id="rId6"/>
    <p:sldLayoutId id="2147484368" r:id="rId7"/>
    <p:sldLayoutId id="2147484369" r:id="rId8"/>
    <p:sldLayoutId id="2147484370" r:id="rId9"/>
    <p:sldLayoutId id="2147484371" r:id="rId10"/>
    <p:sldLayoutId id="2147484372" r:id="rId11"/>
    <p:sldLayoutId id="2147484373" r:id="rId12"/>
    <p:sldLayoutId id="2147484374" r:id="rId13"/>
    <p:sldLayoutId id="2147484375" r:id="rId14"/>
    <p:sldLayoutId id="2147484376" r:id="rId15"/>
    <p:sldLayoutId id="2147484377" r:id="rId16"/>
    <p:sldLayoutId id="2147484378" r:id="rId17"/>
    <p:sldLayoutId id="2147484379" r:id="rId18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3"/>
            <a:ext cx="12192000" cy="69131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0524" y="111014"/>
            <a:ext cx="3310758" cy="280205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420" y="3447393"/>
            <a:ext cx="3511675" cy="26515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9" y="430924"/>
            <a:ext cx="3622484" cy="24176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739" y="3447393"/>
            <a:ext cx="3605047" cy="2648607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5980386"/>
            <a:ext cx="10279117" cy="87761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воспитатель ку во «Борисоглебский ЗРЦДПОВ «Журавлик»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Илларионова Ю.В.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-1051033" y="-103404"/>
            <a:ext cx="1229710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i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Кто живет в лесу?</a:t>
            </a:r>
            <a:endParaRPr lang="ru-RU" sz="8000" i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28800"/>
            <a:ext cx="4498428" cy="3373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2139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34006"/>
            <a:ext cx="12192000" cy="6873763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6331" y="325821"/>
            <a:ext cx="3310757" cy="6190593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Косолапый </a:t>
            </a:r>
            <a:r>
              <a:rPr lang="ru-RU" dirty="0" smtClean="0">
                <a:solidFill>
                  <a:schemeClr val="tx1"/>
                </a:solidFill>
              </a:rPr>
              <a:t>и большой,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Спит в берлоге он зимой,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Любит шишки, любит мед,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НУ-КА, КТО ЖЕ НАЗОВЕТ?</a:t>
            </a: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7089" y="325821"/>
            <a:ext cx="8407133" cy="6190593"/>
          </a:xfrm>
        </p:spPr>
      </p:pic>
    </p:spTree>
    <p:extLst>
      <p:ext uri="{BB962C8B-B14F-4D97-AF65-F5344CB8AC3E}">
        <p14:creationId xmlns:p14="http://schemas.microsoft.com/office/powerpoint/2010/main" val="49243112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83"/>
            <a:ext cx="12192000" cy="691318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6331" y="536028"/>
            <a:ext cx="3426372" cy="6188027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Кто </a:t>
            </a:r>
            <a:r>
              <a:rPr lang="ru-RU" dirty="0">
                <a:solidFill>
                  <a:schemeClr val="tx1"/>
                </a:solidFill>
              </a:rPr>
              <a:t>на ветке шишки </a:t>
            </a:r>
            <a:r>
              <a:rPr lang="ru-RU" dirty="0" smtClean="0">
                <a:solidFill>
                  <a:schemeClr val="tx1"/>
                </a:solidFill>
              </a:rPr>
              <a:t>грыз           </a:t>
            </a:r>
            <a:r>
              <a:rPr lang="ru-RU" dirty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                  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И БРОСАЛ ОГРЫЗКИ ВНИЗ?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КТО ПО ЕЛКАМ ЛОВКО СКАЧЕТ 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 ВЗЛЕТАЕТ НА ДУБЫ?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Кто в дупле орехи прячет,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Сушит на зиму грибы? 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1890" y="79188"/>
            <a:ext cx="7851227" cy="6644867"/>
          </a:xfrm>
        </p:spPr>
      </p:pic>
    </p:spTree>
    <p:extLst>
      <p:ext uri="{BB962C8B-B14F-4D97-AF65-F5344CB8AC3E}">
        <p14:creationId xmlns:p14="http://schemas.microsoft.com/office/powerpoint/2010/main" val="36797453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8164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67863" y="472966"/>
            <a:ext cx="3258206" cy="6074979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СЕРДИТЫЙ </a:t>
            </a:r>
            <a:r>
              <a:rPr lang="ru-RU" dirty="0" smtClean="0">
                <a:solidFill>
                  <a:schemeClr val="tx1"/>
                </a:solidFill>
              </a:rPr>
              <a:t>НЕДОТРОГА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ЖИВЕТ В ГЛУШИ ЛЕСНОЙ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ИГОЛОК МНОГО-МНОГО,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А НИТКИ НИ ОДНОЙ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2363" y="588579"/>
            <a:ext cx="8519638" cy="5686097"/>
          </a:xfrm>
        </p:spPr>
      </p:pic>
    </p:spTree>
    <p:extLst>
      <p:ext uri="{BB962C8B-B14F-4D97-AF65-F5344CB8AC3E}">
        <p14:creationId xmlns:p14="http://schemas.microsoft.com/office/powerpoint/2010/main" val="2740355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881"/>
            <a:ext cx="12192000" cy="6889528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53" y="336331"/>
            <a:ext cx="8825571" cy="5870581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9177803" y="336332"/>
            <a:ext cx="2919604" cy="6011916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Трав </a:t>
            </a:r>
            <a:r>
              <a:rPr lang="ru-RU" dirty="0">
                <a:solidFill>
                  <a:schemeClr val="tx1"/>
                </a:solidFill>
              </a:rPr>
              <a:t>копытами касаясь,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Ходит по лесу красавец,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Ходит смело и легко,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Рога раскинув широко.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25449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5767"/>
            <a:ext cx="12192000" cy="688164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542501" cy="6118614"/>
          </a:xfrm>
        </p:spPr>
        <p:txBody>
          <a:bodyPr>
            <a:normAutofit/>
          </a:bodyPr>
          <a:lstStyle/>
          <a:p>
            <a:r>
              <a:rPr lang="ru-RU" sz="96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9600" b="1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96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35960" y="2967335"/>
            <a:ext cx="10120078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Спасибо за внимание</a:t>
            </a:r>
            <a:endParaRPr lang="ru-RU" sz="7200" b="1" i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40898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765"/>
            <a:ext cx="12192000" cy="6921062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4464" y="451945"/>
            <a:ext cx="8138952" cy="5854262"/>
          </a:xfrm>
        </p:spPr>
      </p:pic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73269" y="546538"/>
            <a:ext cx="3510455" cy="5917323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Он </a:t>
            </a:r>
            <a:r>
              <a:rPr lang="ru-RU" dirty="0">
                <a:solidFill>
                  <a:schemeClr val="tx1"/>
                </a:solidFill>
              </a:rPr>
              <a:t>не </a:t>
            </a:r>
            <a:r>
              <a:rPr lang="ru-RU" dirty="0" smtClean="0">
                <a:solidFill>
                  <a:schemeClr val="tx1"/>
                </a:solidFill>
              </a:rPr>
              <a:t>отёсан,                Зол </a:t>
            </a:r>
            <a:r>
              <a:rPr lang="ru-RU" dirty="0">
                <a:solidFill>
                  <a:schemeClr val="tx1"/>
                </a:solidFill>
              </a:rPr>
              <a:t>и груб.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Из всех </a:t>
            </a:r>
            <a:r>
              <a:rPr lang="ru-RU" dirty="0" smtClean="0">
                <a:solidFill>
                  <a:schemeClr val="tx1"/>
                </a:solidFill>
              </a:rPr>
              <a:t>деревьев           Любит </a:t>
            </a:r>
            <a:r>
              <a:rPr lang="ru-RU" dirty="0">
                <a:solidFill>
                  <a:schemeClr val="tx1"/>
                </a:solidFill>
              </a:rPr>
              <a:t>дуб.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Ведь он в лесу,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Среди зверей,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Большой Любитель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Желудей.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053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7883"/>
            <a:ext cx="12192000" cy="6881649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035" y="184922"/>
            <a:ext cx="8538579" cy="6447106"/>
          </a:xfr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9186" y="184922"/>
            <a:ext cx="3300247" cy="6447105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Что </a:t>
            </a:r>
            <a:r>
              <a:rPr lang="ru-RU" dirty="0">
                <a:solidFill>
                  <a:schemeClr val="tx1"/>
                </a:solidFill>
              </a:rPr>
              <a:t>за птичка на суку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Нам поёт ку-ку, </a:t>
            </a: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ку-ку</a:t>
            </a:r>
            <a:r>
              <a:rPr lang="ru-RU" dirty="0">
                <a:solidFill>
                  <a:schemeClr val="tx1"/>
                </a:solidFill>
              </a:rPr>
              <a:t>?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Всем в лесу она подружка,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А зовут её - …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454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89530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421" y="178676"/>
            <a:ext cx="8071078" cy="6547293"/>
          </a:xfr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6634" y="178677"/>
            <a:ext cx="3584028" cy="5688724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Под </a:t>
            </a:r>
            <a:r>
              <a:rPr lang="ru-RU" dirty="0">
                <a:solidFill>
                  <a:schemeClr val="tx1"/>
                </a:solidFill>
              </a:rPr>
              <a:t>корягою шуршит</a:t>
            </a:r>
            <a:r>
              <a:rPr lang="ru-RU" dirty="0" smtClean="0">
                <a:solidFill>
                  <a:schemeClr val="tx1"/>
                </a:solidFill>
              </a:rPr>
              <a:t>,  </a:t>
            </a:r>
            <a:r>
              <a:rPr lang="ru-RU" dirty="0">
                <a:solidFill>
                  <a:schemeClr val="tx1"/>
                </a:solidFill>
              </a:rPr>
              <a:t>В поле выбраться спешит. </a:t>
            </a:r>
            <a:r>
              <a:rPr lang="ru-RU" dirty="0" smtClean="0">
                <a:solidFill>
                  <a:schemeClr val="tx1"/>
                </a:solidFill>
              </a:rPr>
              <a:t>                      Ест </a:t>
            </a:r>
            <a:r>
              <a:rPr lang="ru-RU" dirty="0">
                <a:solidFill>
                  <a:schemeClr val="tx1"/>
                </a:solidFill>
              </a:rPr>
              <a:t>пшено, ячмень, морковку Мышка рыжая…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559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881"/>
            <a:ext cx="12192000" cy="6881646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2" y="635635"/>
            <a:ext cx="6796126" cy="5502406"/>
          </a:xfr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7830207" y="635635"/>
            <a:ext cx="3426372" cy="5733634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Он </a:t>
            </a:r>
            <a:r>
              <a:rPr lang="ru-RU" dirty="0">
                <a:solidFill>
                  <a:schemeClr val="tx1"/>
                </a:solidFill>
              </a:rPr>
              <a:t>любитель грызть морковку,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Ест капусту очень ловко,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Скачет он то тут, то там,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По полям и по лесам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Серый, белый и косой,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Кто, скажите, он такой?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2744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5766"/>
            <a:ext cx="12191999" cy="6889531"/>
          </a:xfrm>
          <a:prstGeom prst="rect">
            <a:avLst/>
          </a:prstGeom>
        </p:spPr>
      </p:pic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855" y="236994"/>
            <a:ext cx="5308109" cy="6488898"/>
          </a:xfr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83476" y="388882"/>
            <a:ext cx="4393324" cy="6253655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Стукнет </a:t>
            </a:r>
            <a:r>
              <a:rPr lang="ru-RU" dirty="0">
                <a:solidFill>
                  <a:schemeClr val="tx1"/>
                </a:solidFill>
              </a:rPr>
              <a:t>дробью - замолчит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Барабанщик странный.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Он деревья не калечит.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Он в лесу деревья лечит.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329745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"/>
            <a:ext cx="12192000" cy="688953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45127" y="557048"/>
            <a:ext cx="2759921" cy="5843752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Всех зверей она хитрей,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Шуба рыжая на ней.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7608" y="378372"/>
            <a:ext cx="8128000" cy="6096000"/>
          </a:xfrm>
        </p:spPr>
      </p:pic>
    </p:spTree>
    <p:extLst>
      <p:ext uri="{BB962C8B-B14F-4D97-AF65-F5344CB8AC3E}">
        <p14:creationId xmlns:p14="http://schemas.microsoft.com/office/powerpoint/2010/main" val="165898296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882"/>
            <a:ext cx="12192000" cy="689741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57352" y="451945"/>
            <a:ext cx="3531475" cy="5843752"/>
          </a:xfrm>
        </p:spPr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Дружбу </a:t>
            </a:r>
            <a:r>
              <a:rPr lang="ru-RU" dirty="0">
                <a:solidFill>
                  <a:schemeClr val="tx1"/>
                </a:solidFill>
              </a:rPr>
              <a:t>водит лишь с лисой,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Этот </a:t>
            </a:r>
            <a:r>
              <a:rPr lang="ru-RU" dirty="0">
                <a:solidFill>
                  <a:schemeClr val="tx1"/>
                </a:solidFill>
              </a:rPr>
              <a:t>зверь сердитый, злой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Он зубами щёлк да щёлк,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Очень </a:t>
            </a:r>
            <a:r>
              <a:rPr lang="ru-RU" dirty="0">
                <a:solidFill>
                  <a:schemeClr val="tx1"/>
                </a:solidFill>
              </a:rPr>
              <a:t>страшный серый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8827" y="188793"/>
            <a:ext cx="8029903" cy="6423922"/>
          </a:xfrm>
        </p:spPr>
      </p:pic>
    </p:spTree>
    <p:extLst>
      <p:ext uri="{BB962C8B-B14F-4D97-AF65-F5344CB8AC3E}">
        <p14:creationId xmlns:p14="http://schemas.microsoft.com/office/powerpoint/2010/main" val="33667020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3648"/>
            <a:ext cx="12192000" cy="6889529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xfrm>
            <a:off x="8143763" y="507535"/>
            <a:ext cx="3617313" cy="5861734"/>
          </a:xfrm>
        </p:spPr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Стройный</a:t>
            </a:r>
            <a:r>
              <a:rPr lang="ru-RU" dirty="0">
                <a:solidFill>
                  <a:schemeClr val="tx1"/>
                </a:solidFill>
              </a:rPr>
              <a:t>, быстрый,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Рога ветвисты.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Скачет по лесу весь день,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Называется …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059" y="507535"/>
            <a:ext cx="7815645" cy="5861733"/>
          </a:xfrm>
        </p:spPr>
      </p:pic>
    </p:spTree>
    <p:extLst>
      <p:ext uri="{BB962C8B-B14F-4D97-AF65-F5344CB8AC3E}">
        <p14:creationId xmlns:p14="http://schemas.microsoft.com/office/powerpoint/2010/main" val="417003747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 advTm="18869">
        <p15:prstTrans prst="fallOver"/>
      </p:transition>
    </mc:Choice>
    <mc:Fallback>
      <p:transition spd="slow" advTm="1886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27537E"/>
      </a:dk2>
      <a:lt2>
        <a:srgbClr val="AABED7"/>
      </a:lt2>
      <a:accent1>
        <a:srgbClr val="E34B7A"/>
      </a:accent1>
      <a:accent2>
        <a:srgbClr val="AC339A"/>
      </a:accent2>
      <a:accent3>
        <a:srgbClr val="6953B7"/>
      </a:accent3>
      <a:accent4>
        <a:srgbClr val="1D7EAB"/>
      </a:accent4>
      <a:accent5>
        <a:srgbClr val="43AFD6"/>
      </a:accent5>
      <a:accent6>
        <a:srgbClr val="DE85E1"/>
      </a:accent6>
      <a:hlink>
        <a:srgbClr val="ED87A6"/>
      </a:hlink>
      <a:folHlink>
        <a:srgbClr val="C99EAC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8000"/>
                <a:shade val="100000"/>
                <a:hueMod val="136000"/>
                <a:satMod val="160000"/>
                <a:lumMod val="105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C71B277C-C29A-4BA0-A7BA-43502DF21A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270</Words>
  <Application>Microsoft Office PowerPoint</Application>
  <PresentationFormat>Широкоэкранный</PresentationFormat>
  <Paragraphs>85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Tw Cen MT</vt:lpstr>
      <vt:lpstr>Wingdings 2</vt:lpstr>
      <vt:lpstr>HDOfficeLightV0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</vt:vector>
  </TitlesOfParts>
  <Company>diakov.net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Загадки о животных</dc:title>
  <dc:creator>Пользователь Windows</dc:creator>
  <cp:lastModifiedBy>Пользователь Windows</cp:lastModifiedBy>
  <cp:revision>32</cp:revision>
  <dcterms:created xsi:type="dcterms:W3CDTF">2018-03-25T07:36:00Z</dcterms:created>
  <dcterms:modified xsi:type="dcterms:W3CDTF">2018-04-12T07:38:32Z</dcterms:modified>
</cp:coreProperties>
</file>