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51" r:id="rId1"/>
  </p:sldMasterIdLst>
  <p:sldIdLst>
    <p:sldId id="256" r:id="rId2"/>
    <p:sldId id="257" r:id="rId3"/>
    <p:sldId id="258" r:id="rId4"/>
    <p:sldId id="259" r:id="rId5"/>
    <p:sldId id="260" r:id="rId6"/>
    <p:sldId id="261" r:id="rId7"/>
    <p:sldId id="262" r:id="rId8"/>
  </p:sldIdLst>
  <p:sldSz cx="12192000" cy="6858000"/>
  <p:notesSz cx="6858000" cy="99472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4" d="100"/>
          <a:sy n="74" d="100"/>
        </p:scale>
        <p:origin x="54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23350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856667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3990568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76556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135292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smtClean="0"/>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76797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88148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348089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1762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815557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445436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23425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78787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46629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smtClean="0"/>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41233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3/16/2018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59798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3/16/2018</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127277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russiakrasava.ru/dostoprimechatelnosti-kryma/livadijskij-dvorec-v-krymu-pochuvstvuj-sebya-imperatorom.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«ласточкино гнездо»</a:t>
            </a:r>
            <a:endParaRPr lang="ru-RU" dirty="0"/>
          </a:p>
        </p:txBody>
      </p:sp>
      <p:sp>
        <p:nvSpPr>
          <p:cNvPr id="3" name="Подзаголовок 2"/>
          <p:cNvSpPr>
            <a:spLocks noGrp="1"/>
          </p:cNvSpPr>
          <p:nvPr>
            <p:ph type="subTitle" idx="1"/>
          </p:nvPr>
        </p:nvSpPr>
        <p:spPr/>
        <p:txBody>
          <a:bodyPr/>
          <a:lstStyle/>
          <a:p>
            <a:r>
              <a:rPr lang="ru-RU" dirty="0" smtClean="0"/>
              <a:t>Лосевой Александры 5Б класс.</a:t>
            </a:r>
            <a:endParaRPr lang="ru-RU" dirty="0"/>
          </a:p>
        </p:txBody>
      </p:sp>
    </p:spTree>
    <p:extLst>
      <p:ext uri="{BB962C8B-B14F-4D97-AF65-F5344CB8AC3E}">
        <p14:creationId xmlns:p14="http://schemas.microsoft.com/office/powerpoint/2010/main" val="141298812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32596" y="2160588"/>
            <a:ext cx="5886846" cy="3881437"/>
          </a:xfrm>
        </p:spPr>
      </p:pic>
    </p:spTree>
    <p:extLst>
      <p:ext uri="{BB962C8B-B14F-4D97-AF65-F5344CB8AC3E}">
        <p14:creationId xmlns:p14="http://schemas.microsoft.com/office/powerpoint/2010/main" val="34535508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r>
              <a:rPr lang="ru-RU" dirty="0"/>
              <a:t>В одном из живописнейшем месте южного побережья Крыма на оконечности мыса Ай-</a:t>
            </a:r>
            <a:r>
              <a:rPr lang="ru-RU" dirty="0" err="1"/>
              <a:t>Тодор</a:t>
            </a:r>
            <a:r>
              <a:rPr lang="ru-RU" dirty="0"/>
              <a:t> на вершине сорокаметровой скалы Аврора возвысился в небо великолепный замок, построенные в классическом готическом стиле средневековья, – «Ласточкино гнездо». «Ласточкино гнездо» из-за своих небольших размеров считается самым маленьким замком в мире. Фундамент его всего лишь прямоугольник размером 10 метров на 20 метров. Высота замка достигает 12 метров.</a:t>
            </a:r>
            <a:br>
              <a:rPr lang="ru-RU" dirty="0"/>
            </a:br>
            <a:r>
              <a:rPr lang="ru-RU" dirty="0"/>
              <a:t>Во все времена года к замку не иссякает поток туристов, ведь с края пропасти открывается зачаровывающий вид на Черное море, который редко где еще увидишь. Стоит один раз увидеть это замечательное место и влюбишься в него на всю оставшуюся жизнь.</a:t>
            </a:r>
          </a:p>
        </p:txBody>
      </p:sp>
    </p:spTree>
    <p:extLst>
      <p:ext uri="{BB962C8B-B14F-4D97-AF65-F5344CB8AC3E}">
        <p14:creationId xmlns:p14="http://schemas.microsoft.com/office/powerpoint/2010/main" val="16145828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Ласточкино гнездо</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74435" y="455141"/>
            <a:ext cx="4104159" cy="3614738"/>
          </a:xfrm>
        </p:spPr>
      </p:pic>
    </p:spTree>
    <p:extLst>
      <p:ext uri="{BB962C8B-B14F-4D97-AF65-F5344CB8AC3E}">
        <p14:creationId xmlns:p14="http://schemas.microsoft.com/office/powerpoint/2010/main" val="9143759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История </a:t>
            </a:r>
            <a:endParaRPr lang="ru-RU" dirty="0"/>
          </a:p>
        </p:txBody>
      </p:sp>
      <p:sp>
        <p:nvSpPr>
          <p:cNvPr id="3" name="Объект 2"/>
          <p:cNvSpPr>
            <a:spLocks noGrp="1"/>
          </p:cNvSpPr>
          <p:nvPr>
            <p:ph idx="1"/>
          </p:nvPr>
        </p:nvSpPr>
        <p:spPr/>
        <p:txBody>
          <a:bodyPr>
            <a:normAutofit/>
          </a:bodyPr>
          <a:lstStyle/>
          <a:p>
            <a:r>
              <a:rPr lang="ru-RU" dirty="0"/>
              <a:t>Первая постройка из дерева на месте нынешнего замка была возведена вскоре после завершения русско-турецкой войны 1877-1878 годов для русского генерала в отставке. После него здесь устроил свою дачу придворный врач императора, который служил в </a:t>
            </a:r>
            <a:r>
              <a:rPr lang="ru-RU" dirty="0" err="1">
                <a:hlinkClick r:id="rId2"/>
              </a:rPr>
              <a:t>Ливадийском</a:t>
            </a:r>
            <a:r>
              <a:rPr lang="ru-RU" dirty="0">
                <a:hlinkClick r:id="rId2"/>
              </a:rPr>
              <a:t> дворце</a:t>
            </a:r>
            <a:r>
              <a:rPr lang="ru-RU" dirty="0"/>
              <a:t> А.В. </a:t>
            </a:r>
            <a:r>
              <a:rPr lang="ru-RU" dirty="0" err="1"/>
              <a:t>Тобин</a:t>
            </a:r>
            <a:r>
              <a:rPr lang="ru-RU" dirty="0"/>
              <a:t>. К большому сожалению, история сохранила о нем не очень много информации. Известно лишь, что после его смерти некоторое время строение имела в своей собственности его жена, которая впоследствии продала земельный участок купчихе из Москвы по фамилии Рахманинова. Под ее руководством строение было снесено, взамен которого был построен замок материалом которого послужило дерево. Именно Рахманинова и дала нынешнее название замку – «Ласточкино гнездо».</a:t>
            </a:r>
          </a:p>
        </p:txBody>
      </p:sp>
    </p:spTree>
    <p:extLst>
      <p:ext uri="{BB962C8B-B14F-4D97-AF65-F5344CB8AC3E}">
        <p14:creationId xmlns:p14="http://schemas.microsoft.com/office/powerpoint/2010/main" val="23152976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Панорама.</a:t>
            </a:r>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2027" y="2160588"/>
            <a:ext cx="5827983" cy="3881437"/>
          </a:xfrm>
        </p:spPr>
      </p:pic>
    </p:spTree>
    <p:extLst>
      <p:ext uri="{BB962C8B-B14F-4D97-AF65-F5344CB8AC3E}">
        <p14:creationId xmlns:p14="http://schemas.microsoft.com/office/powerpoint/2010/main" val="15412930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Спасибо за внимание.</a:t>
            </a:r>
            <a:endParaRPr lang="ru-RU" dirty="0"/>
          </a:p>
        </p:txBody>
      </p:sp>
      <p:sp>
        <p:nvSpPr>
          <p:cNvPr id="3" name="Объект 2"/>
          <p:cNvSpPr>
            <a:spLocks noGrp="1"/>
          </p:cNvSpPr>
          <p:nvPr>
            <p:ph idx="1"/>
          </p:nvPr>
        </p:nvSpPr>
        <p:spPr/>
        <p:txBody>
          <a:bodyPr/>
          <a:lstStyle/>
          <a:p>
            <a:endParaRPr lang="ru-RU" dirty="0"/>
          </a:p>
        </p:txBody>
      </p:sp>
    </p:spTree>
    <p:extLst>
      <p:ext uri="{BB962C8B-B14F-4D97-AF65-F5344CB8AC3E}">
        <p14:creationId xmlns:p14="http://schemas.microsoft.com/office/powerpoint/2010/main" val="357679073"/>
      </p:ext>
    </p:extLst>
  </p:cSld>
  <p:clrMapOvr>
    <a:masterClrMapping/>
  </p:clrMapOvr>
  <p:timing>
    <p:tnLst>
      <p:par>
        <p:cTn id="1" dur="indefinite" restart="never" nodeType="tmRoot"/>
      </p:par>
    </p:tnLst>
  </p:timing>
</p:sld>
</file>

<file path=ppt/theme/theme1.xml><?xml version="1.0" encoding="utf-8"?>
<a:theme xmlns:a="http://schemas.openxmlformats.org/drawingml/2006/main" name="Грань">
  <a:themeElements>
    <a:clrScheme name="Грань">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Грань">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рань">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25</TotalTime>
  <Words>199</Words>
  <Application>Microsoft Office PowerPoint</Application>
  <PresentationFormat>Широкоэкранный</PresentationFormat>
  <Paragraphs>8</Paragraphs>
  <Slides>7</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7</vt:i4>
      </vt:variant>
    </vt:vector>
  </HeadingPairs>
  <TitlesOfParts>
    <vt:vector size="11" baseType="lpstr">
      <vt:lpstr>Arial</vt:lpstr>
      <vt:lpstr>Trebuchet MS</vt:lpstr>
      <vt:lpstr>Wingdings 3</vt:lpstr>
      <vt:lpstr>Грань</vt:lpstr>
      <vt:lpstr>«ласточкино гнездо»</vt:lpstr>
      <vt:lpstr>Презентация PowerPoint</vt:lpstr>
      <vt:lpstr>Презентация PowerPoint</vt:lpstr>
      <vt:lpstr>Ласточкино гнездо</vt:lpstr>
      <vt:lpstr>История </vt:lpstr>
      <vt:lpstr>Панорама.</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«ласточкино гнездо»</dc:title>
  <dc:creator>Анна Лосева</dc:creator>
  <cp:lastModifiedBy>Учетная запись Майкрософт</cp:lastModifiedBy>
  <cp:revision>4</cp:revision>
  <cp:lastPrinted>2018-03-16T12:11:00Z</cp:lastPrinted>
  <dcterms:created xsi:type="dcterms:W3CDTF">2018-03-15T17:25:30Z</dcterms:created>
  <dcterms:modified xsi:type="dcterms:W3CDTF">2018-03-16T12:31:54Z</dcterms:modified>
</cp:coreProperties>
</file>