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77" r:id="rId2"/>
    <p:sldId id="258" r:id="rId3"/>
    <p:sldId id="259" r:id="rId4"/>
    <p:sldId id="261" r:id="rId5"/>
    <p:sldId id="263" r:id="rId6"/>
    <p:sldId id="260" r:id="rId7"/>
    <p:sldId id="264" r:id="rId8"/>
    <p:sldId id="265" r:id="rId9"/>
    <p:sldId id="268" r:id="rId10"/>
    <p:sldId id="269" r:id="rId11"/>
    <p:sldId id="281" r:id="rId12"/>
    <p:sldId id="280" r:id="rId13"/>
    <p:sldId id="282" r:id="rId14"/>
    <p:sldId id="285" r:id="rId15"/>
    <p:sldId id="283" r:id="rId16"/>
    <p:sldId id="286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B2F0F"/>
    <a:srgbClr val="990000"/>
    <a:srgbClr val="FF0000"/>
    <a:srgbClr val="659A2A"/>
    <a:srgbClr val="005A9E"/>
    <a:srgbClr val="97E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705" autoAdjust="0"/>
  </p:normalViewPr>
  <p:slideViewPr>
    <p:cSldViewPr>
      <p:cViewPr varScale="1">
        <p:scale>
          <a:sx n="84" d="100"/>
          <a:sy n="84" d="100"/>
        </p:scale>
        <p:origin x="-1416" y="-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3" y="589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2019DC-C1E4-4CE6-B49E-F01197C47001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E912E-AC58-4C4E-A5AE-993FC8A4EA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0302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E912E-AC58-4C4E-A5AE-993FC8A4EA2C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696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DD3CAAF-8A77-450D-987D-93AFF1203052}" type="datetimeFigureOut">
              <a:rPr lang="ru-RU" smtClean="0"/>
              <a:t>13.04.2018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C2DC65E-0018-42D3-8191-3BCC2228A01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eg"/><Relationship Id="rId5" Type="http://schemas.openxmlformats.org/officeDocument/2006/relationships/image" Target="../media/image10.jp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36912"/>
            <a:ext cx="8496944" cy="367240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3400717"/>
            <a:ext cx="8496944" cy="295232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66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Пхёнчхан логотип олимпийских иг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764704"/>
            <a:ext cx="576064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286000" y="2667253"/>
            <a:ext cx="4572000" cy="343170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ts val="580"/>
              </a:spcBef>
              <a:buClr>
                <a:srgbClr val="D34817"/>
              </a:buClr>
              <a:buSzPct val="85000"/>
            </a:pPr>
            <a:endParaRPr lang="ru-RU" sz="2600" b="1" dirty="0" smtClean="0">
              <a:solidFill>
                <a:prstClr val="black"/>
              </a:solidFill>
            </a:endParaRPr>
          </a:p>
          <a:p>
            <a:pPr lvl="0" algn="ctr">
              <a:spcBef>
                <a:spcPts val="580"/>
              </a:spcBef>
              <a:buClr>
                <a:srgbClr val="D34817"/>
              </a:buClr>
              <a:buSzPct val="85000"/>
            </a:pPr>
            <a:endParaRPr lang="ru-RU" sz="2600" b="1" dirty="0">
              <a:solidFill>
                <a:prstClr val="black"/>
              </a:solidFill>
            </a:endParaRPr>
          </a:p>
          <a:p>
            <a:pPr lvl="0" algn="ctr">
              <a:spcBef>
                <a:spcPts val="580"/>
              </a:spcBef>
              <a:buClr>
                <a:srgbClr val="D34817"/>
              </a:buClr>
              <a:buSzPct val="85000"/>
            </a:pPr>
            <a:endParaRPr lang="ru-RU" sz="2600" b="1" dirty="0" smtClean="0">
              <a:solidFill>
                <a:prstClr val="black"/>
              </a:solidFill>
            </a:endParaRPr>
          </a:p>
          <a:p>
            <a:pPr lvl="0" algn="ctr">
              <a:spcBef>
                <a:spcPts val="580"/>
              </a:spcBef>
              <a:buClr>
                <a:srgbClr val="D34817"/>
              </a:buClr>
              <a:buSzPct val="85000"/>
            </a:pPr>
            <a:endParaRPr lang="ru-RU" sz="2600" b="1" dirty="0">
              <a:solidFill>
                <a:prstClr val="black"/>
              </a:solidFill>
            </a:endParaRPr>
          </a:p>
          <a:p>
            <a:pPr lvl="0" algn="ctr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ru-RU" sz="2600" b="1" dirty="0" err="1" smtClean="0">
                <a:solidFill>
                  <a:prstClr val="black"/>
                </a:solidFill>
              </a:rPr>
              <a:t>Надеева</a:t>
            </a:r>
            <a:r>
              <a:rPr lang="ru-RU" sz="2600" b="1" dirty="0" smtClean="0">
                <a:solidFill>
                  <a:prstClr val="black"/>
                </a:solidFill>
              </a:rPr>
              <a:t> </a:t>
            </a:r>
            <a:r>
              <a:rPr lang="ru-RU" sz="2600" b="1" dirty="0">
                <a:solidFill>
                  <a:prstClr val="black"/>
                </a:solidFill>
              </a:rPr>
              <a:t>Виктория Александровна</a:t>
            </a:r>
            <a:endParaRPr lang="ru-RU" sz="2600" dirty="0">
              <a:solidFill>
                <a:prstClr val="black"/>
              </a:solidFill>
            </a:endParaRPr>
          </a:p>
          <a:p>
            <a:pPr lvl="0" algn="ctr">
              <a:spcBef>
                <a:spcPts val="580"/>
              </a:spcBef>
              <a:buClr>
                <a:srgbClr val="D34817"/>
              </a:buClr>
              <a:buSzPct val="85000"/>
            </a:pPr>
            <a:r>
              <a:rPr lang="ru-RU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«Хабаровский торгово-экономический техникум»</a:t>
            </a:r>
            <a:endParaRPr lang="ru-RU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843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772400" cy="43204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Решение об отстранении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737320"/>
            <a:ext cx="8784976" cy="612068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5 </a:t>
            </a:r>
            <a:r>
              <a:rPr lang="ru-RU" dirty="0"/>
              <a:t>декабря 2017 года МОК отстранил Олимпийский комитет России </a:t>
            </a:r>
            <a:r>
              <a:rPr lang="ru-RU" dirty="0" smtClean="0"/>
              <a:t>от </a:t>
            </a:r>
            <a:r>
              <a:rPr lang="ru-RU" dirty="0"/>
              <a:t>участия в Олимпийских играх 2018 года. При этом российские спортсмены смогут участвовать в соревнованиях на индивидуальной основе под нейтральным (олимпийским) </a:t>
            </a:r>
            <a:r>
              <a:rPr lang="ru-RU" dirty="0" smtClean="0"/>
              <a:t>флагом. Приглашённые </a:t>
            </a:r>
            <a:r>
              <a:rPr lang="ru-RU" dirty="0"/>
              <a:t>спортсмены будут участвовать под титулом  </a:t>
            </a:r>
            <a:r>
              <a:rPr lang="ru-RU" dirty="0" smtClean="0"/>
              <a:t>    «</a:t>
            </a:r>
            <a:r>
              <a:rPr lang="ru-RU" dirty="0"/>
              <a:t>Олимпийский спортсмен из России», в церемониях награждения будет звучать олимпийский гимн. Это первое в истории отстранение от Олимпиады страны за допинг. Согласно решению МОК, ни один из чиновников </a:t>
            </a:r>
            <a:r>
              <a:rPr lang="ru-RU" dirty="0" smtClean="0"/>
              <a:t>министерства спорта </a:t>
            </a:r>
            <a:r>
              <a:rPr lang="ru-RU" dirty="0"/>
              <a:t>России не получит аккредитацию на Играх в Корее. Поехать в </a:t>
            </a:r>
            <a:r>
              <a:rPr lang="ru-RU" dirty="0" err="1"/>
              <a:t>Пхенчхан</a:t>
            </a:r>
            <a:r>
              <a:rPr lang="ru-RU" dirty="0"/>
              <a:t> не смогут тренеры и врачи, чьи спортсмены когда-либо были уличены на допинге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Согласно </a:t>
            </a:r>
            <a:r>
              <a:rPr lang="ru-RU" dirty="0"/>
              <a:t>сообщению МОК, причиной отстранения являются «систематические манипуляции антидопинговыми правилами и антидопинговой системой в России в период Олимпийских игр в Сочи с помощью методологии исчезновения позитивных проб (</a:t>
            </a:r>
            <a:r>
              <a:rPr lang="ru-RU" dirty="0" err="1"/>
              <a:t>Disappearing</a:t>
            </a:r>
            <a:r>
              <a:rPr lang="ru-RU" dirty="0"/>
              <a:t> </a:t>
            </a:r>
            <a:r>
              <a:rPr lang="ru-RU" dirty="0" err="1"/>
              <a:t>Positive</a:t>
            </a:r>
            <a:r>
              <a:rPr lang="ru-RU" dirty="0"/>
              <a:t> </a:t>
            </a:r>
            <a:r>
              <a:rPr lang="ru-RU" dirty="0" err="1"/>
              <a:t>Methodology</a:t>
            </a:r>
            <a:r>
              <a:rPr lang="ru-RU" dirty="0"/>
              <a:t>)». Данный вывод сделан в отчёте Самюэля Шмида, которому было поручено проверить факты о государственном вмешательстве в работу антидопинговой системы, изложенные в докладе </a:t>
            </a:r>
            <a:r>
              <a:rPr lang="ru-RU" dirty="0" err="1" smtClean="0"/>
              <a:t>Макларена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796731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16632"/>
            <a:ext cx="6044208" cy="121040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41275" cmpd="dbl">
            <a:solidFill>
              <a:schemeClr val="tx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Поднятие Российского флага на Олимпийских играх 2018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556792"/>
            <a:ext cx="7772400" cy="5040560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41275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9 февраля 2018 года в </a:t>
            </a:r>
            <a:r>
              <a:rPr lang="ru-RU" dirty="0" err="1"/>
              <a:t>Пхенчхане</a:t>
            </a:r>
            <a:r>
              <a:rPr lang="ru-RU" dirty="0"/>
              <a:t> прошла церемония открытия зимних Олимпийских игр-2018. Российские спортсмены с учетом декабрьского решения исполкома МОК после безуспешных судов и многочисленных комиссий выступают на ней в нейтральном статусе, под олимпийским флагом. Представителям команды "Олимпийских атлетов из России" запрещено не только демонстрировать национальные символы, но и принимать их на объектах Игр, а также размещать и реагировать на записи с указанием своей страны в социальных сетях. Получившие приглашение атлеты должны были подписать соответствующую декларацию, нарушителям грозит немедленное лишение аккредитации и другие санкции.</a:t>
            </a:r>
          </a:p>
          <a:p>
            <a:pPr marL="0" indent="0" algn="ctr">
              <a:buNone/>
            </a:pPr>
            <a:r>
              <a:rPr lang="ru-RU" dirty="0" smtClean="0"/>
              <a:t>     Для </a:t>
            </a:r>
            <a:r>
              <a:rPr lang="ru-RU" dirty="0"/>
              <a:t>болельщиков подобных запретов не существует, причем флаг нашей страны на стадионы проносят и разворачивают не только россияне – и </a:t>
            </a:r>
            <a:r>
              <a:rPr lang="ru-RU" dirty="0" err="1"/>
              <a:t>триколоры</a:t>
            </a:r>
            <a:r>
              <a:rPr lang="ru-RU" dirty="0"/>
              <a:t> попадают в объективы.</a:t>
            </a:r>
          </a:p>
        </p:txBody>
      </p:sp>
    </p:spTree>
    <p:extLst>
      <p:ext uri="{BB962C8B-B14F-4D97-AF65-F5344CB8AC3E}">
        <p14:creationId xmlns:p14="http://schemas.microsoft.com/office/powerpoint/2010/main" val="3633733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2000" b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3068960"/>
            <a:ext cx="8424936" cy="3672408"/>
          </a:xfrm>
          <a:gradFill>
            <a:gsLst>
              <a:gs pos="0">
                <a:srgbClr val="FFEFD1"/>
              </a:gs>
              <a:gs pos="64999">
                <a:srgbClr val="F0EBD5"/>
              </a:gs>
              <a:gs pos="100000">
                <a:srgbClr val="D1C39F"/>
              </a:gs>
            </a:gsLst>
            <a:lin ang="5400000" scaled="0"/>
          </a:gradFill>
          <a:ln w="25400" cmpd="sng"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Болельщик из США Филип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Вахуда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стал героем сюжета RT. 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мериканец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из Окленда пронес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триколор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 изображением орла и надписью "Россия" на трибуны Олимпийского стадиона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Пхенчхане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развернул его во время церемонии открытия Игр.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Свой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поступок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Вахуда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объяснил желанием поддержать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допущенных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до Олимпиады россиян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"Я хочу поддержать Россию, потому что ей не позволили послать на Олимпиаду многих сильных спортсменов, таких как Виктор Ан и Антон Шипулин. Я считаю, что они должны были выступить здесь, – объяснил американец RT, раскрыв свои мотивы. – Я хотел проявить солидарность с российскими спортсменами. Это неприятно, когда ты четыре года упорно работаешь ради Олимпиады, а затем тебя лишают права представлять свою страну без твоей вины. Я понимаю, почему спортсмены сейчас могут чувствовать себя отшельниками. Думаю, они заслуживают поддержку, так же как и все команды".</a:t>
            </a:r>
          </a:p>
        </p:txBody>
      </p:sp>
    </p:spTree>
    <p:extLst>
      <p:ext uri="{BB962C8B-B14F-4D97-AF65-F5344CB8AC3E}">
        <p14:creationId xmlns:p14="http://schemas.microsoft.com/office/powerpoint/2010/main" val="176133122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88640"/>
            <a:ext cx="7772400" cy="4392488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/>
              <a:t>Еще один яркий сюжет </a:t>
            </a:r>
            <a:r>
              <a:rPr lang="ru-RU" dirty="0" smtClean="0"/>
              <a:t> </a:t>
            </a:r>
            <a:r>
              <a:rPr lang="ru-RU" dirty="0"/>
              <a:t>– поддержка россиян в командном турнире по фигурному катанию. Во время выступления Михаила Коляды в короткой программе камеры выхватили на трибунах российский флаг. Примечательно, что на соревнования его принесла корейская пара. Яркой волной запомнились и россияне, которые организовали мощное цветовое, баннерное и шумовое представление. Хитом этой Олимпиады, похоже, становится </a:t>
            </a:r>
            <a:r>
              <a:rPr lang="ru-RU" dirty="0" err="1"/>
              <a:t>кричалка</a:t>
            </a:r>
            <a:r>
              <a:rPr lang="ru-RU" dirty="0"/>
              <a:t> "</a:t>
            </a:r>
            <a:r>
              <a:rPr lang="ru-RU" dirty="0" err="1"/>
              <a:t>Olympic</a:t>
            </a:r>
            <a:r>
              <a:rPr lang="ru-RU" dirty="0"/>
              <a:t> </a:t>
            </a:r>
            <a:r>
              <a:rPr lang="ru-RU" dirty="0" err="1"/>
              <a:t>athletes</a:t>
            </a:r>
            <a:r>
              <a:rPr lang="ru-RU" dirty="0"/>
              <a:t> </a:t>
            </a:r>
            <a:r>
              <a:rPr lang="ru-RU" dirty="0" err="1"/>
              <a:t>Russia</a:t>
            </a:r>
            <a:r>
              <a:rPr lang="ru-RU" dirty="0"/>
              <a:t> – победа будет наша!"</a:t>
            </a:r>
          </a:p>
          <a:p>
            <a:pPr marL="0" indent="0" algn="ctr">
              <a:buNone/>
            </a:pPr>
            <a:r>
              <a:rPr lang="ru-RU" dirty="0"/>
              <a:t>Запрещенный на Играх российский </a:t>
            </a:r>
            <a:r>
              <a:rPr lang="ru-RU" dirty="0" err="1"/>
              <a:t>триколор</a:t>
            </a:r>
            <a:r>
              <a:rPr lang="ru-RU" dirty="0"/>
              <a:t> порой присутствует на соревнованиях даже случайно или по недосмотру. Во время церемонии открытия в момент представления сборной Франции со знаменосцем Мартеном </a:t>
            </a:r>
            <a:r>
              <a:rPr lang="ru-RU" dirty="0" err="1"/>
              <a:t>Фуркадом</a:t>
            </a:r>
            <a:r>
              <a:rPr lang="ru-RU" dirty="0"/>
              <a:t> на корейском телевидении были показаны титры с флагом России. А российские лыжницы в протоколе </a:t>
            </a:r>
            <a:r>
              <a:rPr lang="ru-RU" dirty="0" err="1"/>
              <a:t>скиатлона</a:t>
            </a:r>
            <a:r>
              <a:rPr lang="ru-RU" dirty="0"/>
              <a:t> на официальном сайте FIS значились под родным </a:t>
            </a:r>
            <a:r>
              <a:rPr lang="ru-RU" dirty="0" err="1"/>
              <a:t>триколором</a:t>
            </a:r>
            <a:r>
              <a:rPr lang="ru-RU" dirty="0"/>
              <a:t>. Очевидно, что полностью удалить наш флаг с Олимпиады просто невозможно.</a:t>
            </a:r>
          </a:p>
        </p:txBody>
      </p:sp>
      <p:pic>
        <p:nvPicPr>
          <p:cNvPr id="1026" name="Picture 2" descr="Корейская пара на фигурном катани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0695" y="3838790"/>
            <a:ext cx="4709418" cy="2654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153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8"/>
            <a:ext cx="7772400" cy="792088"/>
          </a:xfrm>
          <a:noFill/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Российский флаг на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закрытии Олимпиады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1700808"/>
            <a:ext cx="7560840" cy="4608512"/>
          </a:xfrm>
          <a:solidFill>
            <a:srgbClr val="92D050"/>
          </a:solidFill>
          <a:ln w="50800" cmpd="sng">
            <a:solidFill>
              <a:schemeClr val="tx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 w="165100" prst="coolSlant"/>
          </a:sp3d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Международный олимпийский комитет (МОК) решил не отменять дисквалификацию Олимпийского комитета России (ОКР). 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оссияне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церемонии закрытия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Олимпиады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не смогут пройти под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своим флагом.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словам Баха, на решение повлияли два случая положительных допинг-проб россиян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Пхенчхане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Речь идет о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керлингисте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Александре Крушельницком и бобслеистке Надежде Сергеевой. У первого, напомним, нашли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мельдоний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ему пришлось вернуть бронзовую медаль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-миксте, у второй был найден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триметазидин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 ее результат (12 место в соревнованиях «двоек») тоже аннулировали.</a:t>
            </a:r>
          </a:p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этом Бах подчеркнул, что указанные допинговые случаи носят несистемный характер, и снятие санкций возможно уже после Игр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48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188640"/>
            <a:ext cx="8712968" cy="1998896"/>
          </a:xfrm>
          <a:solidFill>
            <a:srgbClr val="7030A0"/>
          </a:solidFill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u="sng" dirty="0" smtClean="0">
                <a:solidFill>
                  <a:schemeClr val="bg1"/>
                </a:solidFill>
              </a:rPr>
              <a:t>Первая медаль на Олимпиаде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Бронзу </a:t>
            </a:r>
            <a:r>
              <a:rPr lang="ru-RU" dirty="0">
                <a:solidFill>
                  <a:schemeClr val="bg1"/>
                </a:solidFill>
              </a:rPr>
              <a:t>Олимпиады завоевал россиянин Семен Елистратов. Первую награду в копилке сборной спортсмен заработал в финальном забеге в шорт-треке на дистанции 1 500 </a:t>
            </a:r>
            <a:r>
              <a:rPr lang="ru-RU" dirty="0" smtClean="0">
                <a:solidFill>
                  <a:schemeClr val="bg1"/>
                </a:solidFill>
              </a:rPr>
              <a:t>метров.</a:t>
            </a:r>
          </a:p>
          <a:p>
            <a:pPr marL="0" indent="0" algn="ctr">
              <a:buNone/>
            </a:pPr>
            <a:r>
              <a:rPr lang="ru-RU" dirty="0" smtClean="0">
                <a:solidFill>
                  <a:schemeClr val="bg1"/>
                </a:solidFill>
              </a:rPr>
              <a:t>Россиянин </a:t>
            </a:r>
            <a:r>
              <a:rPr lang="ru-RU" dirty="0">
                <a:solidFill>
                  <a:schemeClr val="bg1"/>
                </a:solidFill>
              </a:rPr>
              <a:t>показал время 2:10.485. Его опередили кореец </a:t>
            </a:r>
            <a:r>
              <a:rPr lang="ru-RU" dirty="0" err="1">
                <a:solidFill>
                  <a:schemeClr val="bg1"/>
                </a:solidFill>
              </a:rPr>
              <a:t>Лим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Хё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Чун</a:t>
            </a:r>
            <a:r>
              <a:rPr lang="ru-RU" dirty="0">
                <a:solidFill>
                  <a:schemeClr val="bg1"/>
                </a:solidFill>
              </a:rPr>
              <a:t> и голландец </a:t>
            </a:r>
            <a:r>
              <a:rPr lang="ru-RU" dirty="0" err="1">
                <a:solidFill>
                  <a:schemeClr val="bg1"/>
                </a:solidFill>
              </a:rPr>
              <a:t>Шиньке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err="1">
                <a:solidFill>
                  <a:schemeClr val="bg1"/>
                </a:solidFill>
              </a:rPr>
              <a:t>Кнежт</a:t>
            </a:r>
            <a:r>
              <a:rPr lang="ru-RU" dirty="0">
                <a:solidFill>
                  <a:schemeClr val="bg1"/>
                </a:solidFill>
              </a:rPr>
              <a:t>, завоевавшие золотую и серебряную награду соответственно.</a:t>
            </a:r>
          </a:p>
        </p:txBody>
      </p:sp>
      <p:pic>
        <p:nvPicPr>
          <p:cNvPr id="1026" name="Picture 2" descr="http://visualrian.ru/images/0000/6217/27/000062172715_RIAN-ID-32937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229" y="4818097"/>
            <a:ext cx="1288648" cy="187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123rb.ru/images/news/Elistratov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445224"/>
            <a:ext cx="2255572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2296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88640"/>
            <a:ext cx="5400600" cy="810344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08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оккеисты сборной 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оссии обыграли Германию в финале Олимпиады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419872" y="1340768"/>
            <a:ext cx="5396136" cy="5400600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50800"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Сборная России обыграла Германию в финале Олимпийских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 2018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Пхенчхане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со счетом 4:3 ОТ. В составе команды Олега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Знарка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шайбы забросили Вячеслав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Войнов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Никита Гусев, который оформил дубль. У немцев отличились Феликс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Шютц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Доминик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Кахун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Йонас Мюллер. В овертайме победную шайбу забросил Кирилл Капризов.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Россия вышла в финал впервые за 20 лет. На Олимпиаде-1998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Ногано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россияне в решающей встрече уступили Чехии со счетом 0:1 и завоевали серебряные медали. На Олимпиаде-2002 сборная России выиграла бронзу, в матче за третье место была обыграна сборная Белоруссии (7:2). На Играх-2006 в Турине национальная команда заняла 4-е место, в Ванкувере-2010 и Сочи-2014 Россия проигрывала в четвертьфинале.</a:t>
            </a:r>
          </a:p>
          <a:p>
            <a:pPr marL="0" indent="0" algn="ctr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Отметим, что ранее сборная Германии не выходила в финал. В 2002 году немцы играли в четвертьфинале, в 2006 году - не вышли из группы, в 2010 году - не смогли преодолеть раунд квалификации. На Олимпиаде-2014 в Сочи сборная Германии участия не принимала, так как не сумела отобраться </a:t>
            </a:r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Игры.</a:t>
            </a:r>
          </a:p>
        </p:txBody>
      </p:sp>
    </p:spTree>
    <p:extLst>
      <p:ext uri="{BB962C8B-B14F-4D97-AF65-F5344CB8AC3E}">
        <p14:creationId xmlns:p14="http://schemas.microsoft.com/office/powerpoint/2010/main" val="85760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139952" y="116632"/>
            <a:ext cx="4680520" cy="66247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Зимние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Олимпийские игры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— крупнейшие международные соревнования по зимним видам спорта,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проводящиеся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один раз в 4 года под эгидой Международного олимпийского комитета. Зимние Олимпийские игры начали проводиться с 1924 года как дополнение к летним Играм. Некоторые зимние виды спорта были включены в летние Олимпийские игры ещё раньше, в 1908 и 1920 годах. С 1924 по 1992 годы зимние Олимпийские игры проводились в те же годы, что и летние. С 1994 зимние Олимпийские игры проводятся со сдвигом в 2 года относительно летних Олимпийских игр.</a:t>
            </a:r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Зимние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Олимпийские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игры 2018 пройдут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с 9 по 25 февраля 2018 года в городе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Пхёнчхане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, Республика Корея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    Официальные 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заявки на проведение Игр были поданы к 15 октября 2009 года. 6 июля 2011 года Международный олимпийский комитет, на своей 123-й сессии в Дурбане (ЮАР), объявил </a:t>
            </a:r>
            <a:r>
              <a:rPr lang="ru-RU" i="1" dirty="0" err="1">
                <a:latin typeface="Times New Roman" pitchFamily="18" charset="0"/>
                <a:cs typeface="Times New Roman" pitchFamily="18" charset="0"/>
              </a:rPr>
              <a:t>Пхёнчхан</a:t>
            </a:r>
            <a:r>
              <a:rPr lang="ru-RU" i="1" dirty="0">
                <a:latin typeface="Times New Roman" pitchFamily="18" charset="0"/>
                <a:cs typeface="Times New Roman" pitchFamily="18" charset="0"/>
              </a:rPr>
              <a:t> столицей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XXIII зимней Олимпиады.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38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772400" cy="129614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solidFill>
                  <a:srgbClr val="97E4FF"/>
                </a:solidFill>
                <a:latin typeface="Times New Roman" pitchFamily="18" charset="0"/>
                <a:cs typeface="Times New Roman" pitchFamily="18" charset="0"/>
              </a:rPr>
              <a:t>Выборы столицы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5400600" cy="4968552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Свои заявки на проведение соревнований подали 3 города (наименьшее количество заявок со времён зимней Олимпиады 1988 года в Калгари, Канада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):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Анси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Франция — подавал заявку впервые.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￼ Мюнхен, Германия — принимал летние Олимпийские игры 1972, с тех пор Олимпийские игры в Германии не проводились.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￼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Пхёнчхан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, Республика Корея — третья подряд заявка (победитель выборов).</a:t>
            </a:r>
          </a:p>
        </p:txBody>
      </p:sp>
      <p:pic>
        <p:nvPicPr>
          <p:cNvPr id="3076" name="Picture 4" descr="https://pp.userapi.com/c824202/v824202380/a1c60/PHggTMR50EQ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5085184"/>
            <a:ext cx="3024336" cy="155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746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3000" r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607" y="260649"/>
            <a:ext cx="77724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Символика Олимпийских игр 2018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10244" name="Picture 4" descr="https://ya2018.com/wp-content/uploads/2016/11/paralimpijskie-igry-2018-talisman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41958"/>
            <a:ext cx="3527822" cy="2122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s://ru3.anyfad.com/items/t1@1ee9d737-ba28-4b23-9ff4-d409e682b81c/Olimpiyskiy-ogon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90597"/>
            <a:ext cx="1817791" cy="3125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288" y="2780928"/>
            <a:ext cx="1113282" cy="27716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2" descr="http://ds25kis.detkin-club.ru/images/parents/2ttwovbtqgs_52dbae00e3a9f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5229200"/>
            <a:ext cx="2611957" cy="1310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3528" y="1268760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Олимпийская </a:t>
            </a:r>
            <a:r>
              <a:rPr lang="ru-RU" i="1" dirty="0"/>
              <a:t>символика </a:t>
            </a:r>
            <a:r>
              <a:rPr lang="ru-RU" dirty="0"/>
              <a:t>— атрибуты Олимпийских игр, используемые Международным олимпийским комитетом для продвижения идеи Олимпийского движения во всём мире.</a:t>
            </a:r>
          </a:p>
        </p:txBody>
      </p:sp>
    </p:spTree>
    <p:extLst>
      <p:ext uri="{BB962C8B-B14F-4D97-AF65-F5344CB8AC3E}">
        <p14:creationId xmlns:p14="http://schemas.microsoft.com/office/powerpoint/2010/main" val="956419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72400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Талисман 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548680"/>
            <a:ext cx="8856984" cy="403244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Талисманы зимних Олимпийских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игр 2018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— часть олимпийской символики зимних Олимпийских игр 2018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года.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27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июня 2014 года Оргкомитет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Пхёнчхан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уведомил общественность о своем конкурсе отбора талисманов. Процесс отбора проходил с 15 сентября 2014 года по 30 сентября 2014 года. 2 июня 2016 года Международный олимпийский комитет одобрил талисманы для игр, которыми стали: тигрёнок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Сухоранг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(для Олимпийских игр) и медвежонок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Бандаби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(для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Паралимпийских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игр).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Сухоранг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защитник всех спортсменов и болельщиков,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Бандаби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является символом воли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Сухоранг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белый тигр. Тигр - животное, тесно связанное с корейской мифологией, и является символом доверия, силы и защиты.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Бандаби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 азиатский черный медведь, распространенный на корейском полуострове. Медведь символизирует сильную волю и мужество. </a:t>
            </a:r>
            <a:endParaRPr lang="ru-RU" dirty="0"/>
          </a:p>
        </p:txBody>
      </p:sp>
      <p:pic>
        <p:nvPicPr>
          <p:cNvPr id="5122" name="Picture 2" descr="https://ya2018.com/wp-content/uploads/2016/11/paralimpijskie-igry-2018-talisman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211231"/>
            <a:ext cx="4032448" cy="242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3381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7772400" cy="504056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Олимпийский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огонь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7504" y="620689"/>
            <a:ext cx="5904656" cy="62373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Олимпийский огонь </a:t>
            </a:r>
            <a:r>
              <a:rPr lang="ru-RU" dirty="0"/>
              <a:t>— один из символов Олимпийских игр. Этот огонь зажигают в городе проведения Игр во время их открытия, и он горит непрерывно до их окончания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     Эстафета </a:t>
            </a:r>
            <a:r>
              <a:rPr lang="ru-RU" dirty="0"/>
              <a:t>олимпийского огня по традиции началась в Греции 24 октября 2017 </a:t>
            </a:r>
            <a:r>
              <a:rPr lang="ru-RU" dirty="0" smtClean="0"/>
              <a:t>года. </a:t>
            </a:r>
            <a:r>
              <a:rPr lang="ru-RU" dirty="0"/>
              <a:t>Первым </a:t>
            </a:r>
            <a:r>
              <a:rPr lang="ru-RU" dirty="0" err="1"/>
              <a:t>факелоносцем</a:t>
            </a:r>
            <a:r>
              <a:rPr lang="ru-RU" dirty="0"/>
              <a:t> стал греческий лыжник </a:t>
            </a:r>
            <a:r>
              <a:rPr lang="ru-RU" dirty="0" err="1"/>
              <a:t>Апостолос</a:t>
            </a:r>
            <a:r>
              <a:rPr lang="ru-RU" dirty="0"/>
              <a:t> </a:t>
            </a:r>
            <a:r>
              <a:rPr lang="ru-RU" dirty="0" err="1"/>
              <a:t>Ангелис</a:t>
            </a:r>
            <a:r>
              <a:rPr lang="ru-RU" dirty="0"/>
              <a:t>. Эстафету от грека сразу принял бывший футболист английского «Манчестер Юнайтед» и сборной Южной Кореи Пак </a:t>
            </a:r>
            <a:r>
              <a:rPr lang="ru-RU" dirty="0" err="1"/>
              <a:t>Чжи</a:t>
            </a:r>
            <a:r>
              <a:rPr lang="ru-RU" dirty="0"/>
              <a:t> </a:t>
            </a:r>
            <a:r>
              <a:rPr lang="ru-RU" dirty="0" err="1" smtClean="0"/>
              <a:t>Сун</a:t>
            </a:r>
            <a:r>
              <a:rPr lang="ru-RU" dirty="0" smtClean="0"/>
              <a:t>. </a:t>
            </a:r>
            <a:r>
              <a:rPr lang="ru-RU" dirty="0"/>
              <a:t>По территории Греции эстафета продлилась восемь </a:t>
            </a:r>
            <a:r>
              <a:rPr lang="ru-RU" dirty="0" smtClean="0"/>
              <a:t>дней. </a:t>
            </a:r>
            <a:r>
              <a:rPr lang="ru-RU" dirty="0"/>
              <a:t>По сообщению ТАСС, 31 октября на афинском стадионе «</a:t>
            </a:r>
            <a:r>
              <a:rPr lang="ru-RU" dirty="0" err="1"/>
              <a:t>Панатинаикос</a:t>
            </a:r>
            <a:r>
              <a:rPr lang="ru-RU" dirty="0"/>
              <a:t>» олимпийский огонь был торжественно передан представителям оргкомитета Игр в </a:t>
            </a:r>
            <a:r>
              <a:rPr lang="ru-RU" dirty="0" err="1"/>
              <a:t>Пхенчхане</a:t>
            </a:r>
            <a:r>
              <a:rPr lang="ru-RU" dirty="0"/>
              <a:t>. 1 ноября 2017 года олимпийский огонь доставили в Южную </a:t>
            </a:r>
            <a:r>
              <a:rPr lang="ru-RU" dirty="0" smtClean="0"/>
              <a:t>Корею. </a:t>
            </a:r>
            <a:r>
              <a:rPr lang="ru-RU" dirty="0"/>
              <a:t>На территории Южной Кореи эстафета Олимпийского огня стартовала 1 ноября — за 100 дней до церемонии открытия игр. Маршрут эстафеты, в которой примут участие 7,5 тысяч </a:t>
            </a:r>
            <a:r>
              <a:rPr lang="ru-RU" dirty="0" err="1"/>
              <a:t>факелоносцев</a:t>
            </a:r>
            <a:r>
              <a:rPr lang="ru-RU" dirty="0"/>
              <a:t>, составит 2018 километров и пройдёт по 17 городам и провинциям страны. Эстафета закончится в </a:t>
            </a:r>
            <a:r>
              <a:rPr lang="ru-RU" dirty="0" err="1"/>
              <a:t>Пхёнчхане</a:t>
            </a:r>
            <a:r>
              <a:rPr lang="ru-RU" dirty="0"/>
              <a:t> 9 февраля 2018 </a:t>
            </a:r>
            <a:r>
              <a:rPr lang="ru-RU" dirty="0" smtClean="0"/>
              <a:t>года.</a:t>
            </a:r>
            <a:endParaRPr lang="ru-RU" dirty="0"/>
          </a:p>
        </p:txBody>
      </p:sp>
      <p:pic>
        <p:nvPicPr>
          <p:cNvPr id="6146" name="Picture 2" descr="http://tvoeradio.by/wp-content/uploads/2017/11/Olimpik-faj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8978" y="5241173"/>
            <a:ext cx="1791854" cy="120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moziru.com/images/olympic-games-clipart-olympic-flame-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763" y="1907828"/>
            <a:ext cx="2770284" cy="3324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www.livekuban.ru/upload/resize_cache/iblock/4db/1200_1200_0/4db4c5dfcc82817c417978fb9b17f65c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2433" y="489527"/>
            <a:ext cx="1924944" cy="1283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0654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400658"/>
          </a:xfrm>
        </p:spPr>
        <p:txBody>
          <a:bodyPr/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Медали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179512" y="5301208"/>
            <a:ext cx="8784976" cy="1368152"/>
          </a:xfrm>
        </p:spPr>
        <p:txBody>
          <a:bodyPr>
            <a:normAutofit/>
          </a:bodyPr>
          <a:lstStyle/>
          <a:p>
            <a:r>
              <a:rPr lang="ru-RU" dirty="0"/>
              <a:t>21 сентября в столице Республики Корея были представлены медали Олимпиады-2018. На лицевой стороне медалей нанесены диагональные линии, символизирующие историю Олимпиад и решительность спортсменов. На обратной стороне изображены спортивные дисциплины. Ленты для медалей создаются с использованием традиционных корейских </a:t>
            </a:r>
            <a:r>
              <a:rPr lang="ru-RU" dirty="0" smtClean="0"/>
              <a:t>тканей.</a:t>
            </a:r>
            <a:endParaRPr lang="ru-RU" dirty="0"/>
          </a:p>
        </p:txBody>
      </p:sp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36" b="1183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454235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116632"/>
            <a:ext cx="4906888" cy="836712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Виды спорта </a:t>
            </a:r>
            <a:endParaRPr lang="ru-RU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971600" y="1628800"/>
            <a:ext cx="7416824" cy="4968552"/>
          </a:xfr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   </a:t>
            </a:r>
            <a:r>
              <a:rPr lang="ru-RU" dirty="0" smtClean="0">
                <a:solidFill>
                  <a:srgbClr val="7030A0"/>
                </a:solidFill>
              </a:rPr>
              <a:t>15 </a:t>
            </a:r>
            <a:r>
              <a:rPr lang="ru-RU" dirty="0">
                <a:solidFill>
                  <a:srgbClr val="7030A0"/>
                </a:solidFill>
              </a:rPr>
              <a:t>зимних спортивных дисциплин, составляющих собой 7 зимних видов спорта входят в программу олимпийских </a:t>
            </a:r>
            <a:r>
              <a:rPr lang="ru-RU" dirty="0" smtClean="0">
                <a:solidFill>
                  <a:srgbClr val="7030A0"/>
                </a:solidFill>
              </a:rPr>
              <a:t>игр. </a:t>
            </a:r>
            <a:r>
              <a:rPr lang="ru-RU" dirty="0">
                <a:solidFill>
                  <a:srgbClr val="7030A0"/>
                </a:solidFill>
              </a:rPr>
              <a:t>3 коньковые дисциплины (фигурное катание, конькобежный спорт, и шорт-трек), 6 лыжных дисциплин (горнолыжный спорт, лыжный спорт, фристайл, лыжное двоеборье, прыжки с трамплина и сноуборд), 2 бобслейных вида спорта: бобслей и скелетон, и 4 других вида спорта: биатлон, кёрлинг, хоккей, и санный спорт</a:t>
            </a:r>
            <a:r>
              <a:rPr lang="ru-RU" dirty="0" smtClean="0">
                <a:solidFill>
                  <a:srgbClr val="7030A0"/>
                </a:solidFill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    МОК </a:t>
            </a:r>
            <a:r>
              <a:rPr lang="ru-RU" dirty="0">
                <a:solidFill>
                  <a:srgbClr val="7030A0"/>
                </a:solidFill>
              </a:rPr>
              <a:t>включил шесть новых дисциплин в программу Олимпиады-2018, в программу добавлены дисциплина </a:t>
            </a:r>
            <a:r>
              <a:rPr lang="ru-RU" dirty="0" err="1">
                <a:solidFill>
                  <a:srgbClr val="7030A0"/>
                </a:solidFill>
              </a:rPr>
              <a:t>биг-эйр</a:t>
            </a:r>
            <a:r>
              <a:rPr lang="ru-RU" dirty="0">
                <a:solidFill>
                  <a:srgbClr val="7030A0"/>
                </a:solidFill>
              </a:rPr>
              <a:t> в сноуборде (мужчины и женщины), масс-старт в конькобежном спорте (мужчины и женщины), </a:t>
            </a:r>
            <a:r>
              <a:rPr lang="ru-RU" dirty="0" err="1">
                <a:solidFill>
                  <a:srgbClr val="7030A0"/>
                </a:solidFill>
              </a:rPr>
              <a:t>дабл</a:t>
            </a:r>
            <a:r>
              <a:rPr lang="ru-RU" dirty="0">
                <a:solidFill>
                  <a:srgbClr val="7030A0"/>
                </a:solidFill>
              </a:rPr>
              <a:t>-микст в керлинге и командные соревнования в горнолыжном спорте. Исключены две дисциплины - параллельный слалом в сноуборде (мужчины и женщины). Таким образом общее количество дисциплин по сравнению с Сочи-2014 увеличилось на 4 и составило 102. Решение было принято на заседании исполкома 8 июня 2015 МОК в Лозанне.</a:t>
            </a:r>
          </a:p>
        </p:txBody>
      </p:sp>
    </p:spTree>
    <p:extLst>
      <p:ext uri="{BB962C8B-B14F-4D97-AF65-F5344CB8AC3E}">
        <p14:creationId xmlns:p14="http://schemas.microsoft.com/office/powerpoint/2010/main" val="338543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-34922"/>
            <a:ext cx="7772400" cy="576064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Предшествующие события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06066" y="404664"/>
            <a:ext cx="8712968" cy="482453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     Ссылаясь </a:t>
            </a:r>
            <a:r>
              <a:rPr lang="ru-RU" dirty="0"/>
              <a:t>на допинговые нарушения со стороны России, 13 сентября 2017 года руководители 17 антидопинговых агентств, входящих в институт Национальных антидопинговых организаций (NADO), призвали МОК отстранить Россию от участия в зимних Олимпийских играх 2018 года, а также призвали Россию подтвердить либо аргументированно опровергнуть Доклад </a:t>
            </a:r>
            <a:r>
              <a:rPr lang="ru-RU" dirty="0" err="1" smtClean="0"/>
              <a:t>Макларена</a:t>
            </a:r>
            <a:r>
              <a:rPr lang="ru-RU" dirty="0" smtClean="0"/>
              <a:t>. </a:t>
            </a:r>
            <a:r>
              <a:rPr lang="ru-RU" dirty="0"/>
              <a:t>Глава Всемирного антидопингового агентства (ВАДА) </a:t>
            </a:r>
            <a:r>
              <a:rPr lang="ru-RU" dirty="0" err="1"/>
              <a:t>Крейг</a:t>
            </a:r>
            <a:r>
              <a:rPr lang="ru-RU" dirty="0"/>
              <a:t> </a:t>
            </a:r>
            <a:r>
              <a:rPr lang="ru-RU" dirty="0" err="1"/>
              <a:t>Риди</a:t>
            </a:r>
            <a:r>
              <a:rPr lang="ru-RU" dirty="0"/>
              <a:t> 15 сентября на 131-й сессии МОК в Лиме заявил, что ВАДА во многом не разделяет позицию руководителей </a:t>
            </a:r>
            <a:r>
              <a:rPr lang="ru-RU" dirty="0" smtClean="0"/>
              <a:t>NADO. </a:t>
            </a:r>
            <a:r>
              <a:rPr lang="ru-RU" dirty="0"/>
              <a:t>18 сентября 2017 года число антидопинговых организаций, призывающих отстранить Россию от зимних Олимпийских игр 2018 года в </a:t>
            </a:r>
            <a:r>
              <a:rPr lang="ru-RU" dirty="0" err="1"/>
              <a:t>Пхёнчане</a:t>
            </a:r>
            <a:r>
              <a:rPr lang="ru-RU" dirty="0"/>
              <a:t>, достигло </a:t>
            </a:r>
            <a:r>
              <a:rPr lang="ru-RU" dirty="0" smtClean="0"/>
              <a:t>28.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     16 </a:t>
            </a:r>
            <a:r>
              <a:rPr lang="ru-RU" dirty="0"/>
              <a:t>ноября 2017 года Совет учредителей ВАДА принял решение не восстанавливать в правах Российское антидопинговое агентство (РУСАДА</a:t>
            </a:r>
            <a:r>
              <a:rPr lang="ru-RU" dirty="0" smtClean="0"/>
              <a:t>). 2 </a:t>
            </a:r>
            <a:r>
              <a:rPr lang="ru-RU" dirty="0"/>
              <a:t>декабря 2017 года комиссия Самюэля Шмида представила Исполкому МОК доклад об использовании допинга в </a:t>
            </a:r>
            <a:r>
              <a:rPr lang="ru-RU" dirty="0" smtClean="0"/>
              <a:t>России.</a:t>
            </a:r>
            <a:endParaRPr lang="ru-RU" dirty="0"/>
          </a:p>
        </p:txBody>
      </p:sp>
      <p:pic>
        <p:nvPicPr>
          <p:cNvPr id="8194" name="Picture 2" descr="http://xsport.ua/upload/iblock/c01/c012016a69e68e5c7fb630686f6a6cd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079228"/>
            <a:ext cx="2304256" cy="1534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nashchelyabinsk.ru/media/main_images/b1c286accd3548c9b5c0b08ae4ac6490.norm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5037431"/>
            <a:ext cx="2806874" cy="1576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282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548</TotalTime>
  <Words>1833</Words>
  <Application>Microsoft Office PowerPoint</Application>
  <PresentationFormat>Экран (4:3)</PresentationFormat>
  <Paragraphs>53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Справедливость</vt:lpstr>
      <vt:lpstr>Презентация PowerPoint</vt:lpstr>
      <vt:lpstr>Презентация PowerPoint</vt:lpstr>
      <vt:lpstr>Выборы столицы </vt:lpstr>
      <vt:lpstr>Символика Олимпийских игр 2018</vt:lpstr>
      <vt:lpstr>Талисман </vt:lpstr>
      <vt:lpstr>Олимпийский огонь</vt:lpstr>
      <vt:lpstr>Медали</vt:lpstr>
      <vt:lpstr>Виды спорта </vt:lpstr>
      <vt:lpstr>Предшествующие события</vt:lpstr>
      <vt:lpstr>Решение об отстранении</vt:lpstr>
      <vt:lpstr>Поднятие Российского флага на Олимпийских играх 2018</vt:lpstr>
      <vt:lpstr>Презентация PowerPoint</vt:lpstr>
      <vt:lpstr>Презентация PowerPoint</vt:lpstr>
      <vt:lpstr>Российский флаг на закрытии Олимпиады</vt:lpstr>
      <vt:lpstr>Презентация PowerPoint</vt:lpstr>
      <vt:lpstr>Хоккеисты сборной России обыграли Германию в финале Олимпиады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ПЦК Физической культуры</cp:lastModifiedBy>
  <cp:revision>62</cp:revision>
  <dcterms:created xsi:type="dcterms:W3CDTF">2018-01-31T06:54:46Z</dcterms:created>
  <dcterms:modified xsi:type="dcterms:W3CDTF">2018-04-12T23:35:28Z</dcterms:modified>
</cp:coreProperties>
</file>