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052737"/>
            <a:ext cx="7848872" cy="4392487"/>
          </a:xfrm>
        </p:spPr>
        <p:txBody>
          <a:bodyPr>
            <a:normAutofit/>
          </a:bodyPr>
          <a:lstStyle/>
          <a:p>
            <a:r>
              <a:rPr lang="ru-RU" dirty="0" smtClean="0"/>
              <a:t>Возможности </a:t>
            </a:r>
            <a:r>
              <a:rPr lang="ru-RU" dirty="0" smtClean="0"/>
              <a:t>использования общегородской </a:t>
            </a:r>
            <a:r>
              <a:rPr lang="ru-RU" dirty="0" smtClean="0"/>
              <a:t>платформы </a:t>
            </a:r>
            <a:r>
              <a:rPr lang="ru-RU" dirty="0"/>
              <a:t>электронных образовательных </a:t>
            </a:r>
            <a:r>
              <a:rPr lang="ru-RU" dirty="0" smtClean="0"/>
              <a:t>материалов (ОПЭОМ) </a:t>
            </a:r>
            <a:r>
              <a:rPr lang="ru-RU" dirty="0" smtClean="0"/>
              <a:t>для учителей начальной </a:t>
            </a:r>
            <a:r>
              <a:rPr lang="ru-RU" dirty="0" smtClean="0"/>
              <a:t>школы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8188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dirty="0" smtClean="0"/>
              <a:t>Сценарии уроков в ОПЭОМ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147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72" r="5648" b="4966"/>
          <a:stretch/>
        </p:blipFill>
        <p:spPr>
          <a:xfrm>
            <a:off x="-14924" y="864096"/>
            <a:ext cx="9188282" cy="5013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530272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1" r="3637" b="5677"/>
          <a:stretch/>
        </p:blipFill>
        <p:spPr>
          <a:xfrm>
            <a:off x="0" y="942109"/>
            <a:ext cx="9144000" cy="4773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793760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Электронное тестирование по предметам в ОПЭОМ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8831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7" r="2424" b="5135"/>
          <a:stretch/>
        </p:blipFill>
        <p:spPr>
          <a:xfrm>
            <a:off x="0" y="980728"/>
            <a:ext cx="9144000" cy="48133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94427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8" r="1363" b="6433"/>
          <a:stretch/>
        </p:blipFill>
        <p:spPr>
          <a:xfrm>
            <a:off x="0" y="955810"/>
            <a:ext cx="9144000" cy="4705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4312826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Возможности использования общегородской платформы электронных образовательных материалов (ОПЭОМ) для учителей начальной школы </vt:lpstr>
      <vt:lpstr>Сценарии уроков в ОПЭОМ</vt:lpstr>
      <vt:lpstr>Презентация PowerPoint</vt:lpstr>
      <vt:lpstr>Презентация PowerPoint</vt:lpstr>
      <vt:lpstr>Электронное тестирование по предметам в ОПЭОМ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Возможности общегородской платформы электронных образовательных материалов</dc:title>
  <dc:creator>Настёнка</dc:creator>
  <cp:lastModifiedBy>Настёнка</cp:lastModifiedBy>
  <cp:revision>4</cp:revision>
  <dcterms:created xsi:type="dcterms:W3CDTF">2017-03-22T05:56:34Z</dcterms:created>
  <dcterms:modified xsi:type="dcterms:W3CDTF">2017-03-22T10:48:05Z</dcterms:modified>
</cp:coreProperties>
</file>