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57" r:id="rId4"/>
    <p:sldId id="263" r:id="rId5"/>
    <p:sldId id="266" r:id="rId6"/>
    <p:sldId id="260" r:id="rId7"/>
    <p:sldId id="261" r:id="rId8"/>
    <p:sldId id="265" r:id="rId9"/>
    <p:sldId id="25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1662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0E385-D35A-49A7-8FB2-8F308376EB7F}" type="datetimeFigureOut">
              <a:rPr lang="ru-RU" smtClean="0"/>
              <a:pPr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26C2C0-6160-4AC8-BED2-AB19180322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www.o-krohe.ru/images/article/orig/2016/05/chem-otlichaetsya-kineticheskij-kosmicheskij-zhivoj-pesok-i-chto-luchshe--2.jpg" TargetMode="External"/><Relationship Id="rId7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hyperlink" Target="http://www.o-krohe.ru/images/article/orig/2016/05/chem-otlichaetsya-kineticheskij-kosmicheskij-zhivoj-pesok-i-chto-luchshe--4.jpg" TargetMode="Externa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428604"/>
            <a:ext cx="7772400" cy="232728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  <a:t>«Ладошки моей крошки»</a:t>
            </a:r>
            <a:b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Comic Sans MS" pitchFamily="66" charset="0"/>
              </a:rPr>
            </a:br>
            <a:endParaRPr lang="ru-RU" sz="1800" dirty="0">
              <a:solidFill>
                <a:schemeClr val="accent1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prev_foto.php.jpg"/>
          <p:cNvPicPr>
            <a:picLocks noChangeAspect="1" noChangeArrowheads="1"/>
          </p:cNvPicPr>
          <p:nvPr/>
        </p:nvPicPr>
        <p:blipFill>
          <a:blip r:embed="rId2"/>
          <a:srcRect b="13076"/>
          <a:stretch>
            <a:fillRect/>
          </a:stretch>
        </p:blipFill>
        <p:spPr bwMode="auto">
          <a:xfrm>
            <a:off x="2643174" y="3786190"/>
            <a:ext cx="4819820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591750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39" y="2714620"/>
            <a:ext cx="2193925" cy="21431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7" name="Picture 1" descr="C:\Users\user\Desktop\Ладошки моей крошки\1872916_stock-photo-sand-running-through-hand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714620"/>
            <a:ext cx="3143288" cy="2095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C:\Users\user\Desktop\Ладошки моей крошки\487210382d9bec2c9bb6cd17cf961d8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429132"/>
            <a:ext cx="2936495" cy="203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4" name="Picture 2" descr="C:\Users\user\Desktop\Ладошки моей крошки\2015_06_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285860"/>
            <a:ext cx="2819403" cy="2114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6" name="Picture 4" descr="C:\Users\user\Desktop\Ладошки моей крошки\pesochnaya_terapiya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714620"/>
            <a:ext cx="4256513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7" name="Picture 5" descr="C:\Users\user\Desktop\Ладошки моей крошки\3208399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4143380"/>
            <a:ext cx="3357536" cy="251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C:\Users\user\Desktop\Ладошки моей крошки\SAM_729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1428736"/>
            <a:ext cx="2947974" cy="19662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«Ум ребенка находится на кончиках его пальцев».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  <a:p>
            <a:pPr marL="0" indent="0" algn="just">
              <a:buNone/>
            </a:pPr>
            <a:r>
              <a:rPr lang="ru-RU" sz="35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«Истоки способностей и дарований – на кончиках пальцев. От них идут тончайшие  ручейки, которые питают источник творческой мысли. Другими словами: чем больше мастерства в детской руке, тем умнее ребенок.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В.А. Сухомлинский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«Пальцы помогают говорить»</a:t>
            </a:r>
          </a:p>
          <a:p>
            <a:pPr marL="0" indent="0" algn="r">
              <a:buNone/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ru-RU" i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Монтессори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Арт-терапевтические</a:t>
            </a: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занятия</a:t>
            </a:r>
            <a:b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способствуют: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82550" indent="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развитию тактильной чувствительности и мелкой моторики;</a:t>
            </a:r>
          </a:p>
          <a:p>
            <a:pPr marL="82550" indent="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снятию мышечного напряжения;</a:t>
            </a:r>
          </a:p>
          <a:p>
            <a:pPr marL="82550" indent="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стабилизации эмоционального состояния;</a:t>
            </a:r>
          </a:p>
          <a:p>
            <a:pPr marL="82550" indent="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развитию речи;</a:t>
            </a:r>
          </a:p>
          <a:p>
            <a:pPr marL="82550" indent="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развитию познавательных процессов (мышление, память, воображение, восприятие);</a:t>
            </a:r>
          </a:p>
          <a:p>
            <a:pPr marL="82550" indent="0">
              <a:buFont typeface="Wingdings" pitchFamily="2" charset="2"/>
              <a:buChar char="v"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совершенствует зрительно-пространственную ориентировку.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Кинетический, космический, живой песок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2530" name="Picture 2" descr="C:\Users\user\Desktop\Ладошки моей крошки\chem-otlichaetsya-kineticheskij-kosmicheskij-zhivoj-pesok-i-chto-luchshe--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3064209" cy="2297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Кинетический песок -характеристики">
            <a:hlinkClick r:id="rId3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1714488"/>
            <a:ext cx="3000396" cy="22648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Космический песок -характеристики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643570" y="1214422"/>
            <a:ext cx="2940016" cy="21978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3" name="Picture 5" descr="C:\Users\user\Desktop\Ладошки моей крошки\getImage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714752"/>
            <a:ext cx="4929222" cy="27726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C:\Users\user\Desktop\Ладошки моей крошки\041.jpe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3714752"/>
            <a:ext cx="4103684" cy="2537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57166"/>
          <a:ext cx="8644000" cy="6215104"/>
        </p:xfrm>
        <a:graphic>
          <a:graphicData uri="http://schemas.openxmlformats.org/drawingml/2006/table">
            <a:tbl>
              <a:tblPr/>
              <a:tblGrid>
                <a:gridCol w="2161000"/>
                <a:gridCol w="2161000"/>
                <a:gridCol w="2161000"/>
                <a:gridCol w="2161000"/>
              </a:tblGrid>
              <a:tr h="38844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Характеристика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Кинетический песок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Живой песок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>
                          <a:latin typeface="Times New Roman"/>
                          <a:ea typeface="Times New Roman"/>
                          <a:cs typeface="Times New Roman"/>
                        </a:rPr>
                        <a:t>Космический песок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Основной ингредиент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Кварцевый песок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Ракушечник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Кварцевый песок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8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Цвет базового варианта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Белый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Светло-коричневый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8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Наличие цветных видов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Есть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Есть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5377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Воздействие воды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Намокает, но после просушивания возвращает свои свойства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Растворяется, поэтому намокшие части следует выбросить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Намокает, но после просушивания возвращает свои свойства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8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Условия хранения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закрытом контейнере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В открытом контейнере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 закрытом контейнере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688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Страна-производитель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Швеция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Южная Корея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Россия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Вес упаковок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 кг, 2,5 кг и 5 кг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0,5 кг, 0,75кг и 1,5 кг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 кг, 2 кг и 3 кг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84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Средняя цена за 1 кг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1000 рублей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1300 рублей</a:t>
                      </a:r>
                      <a:endParaRPr lang="ru-RU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600 рублей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Ладошки моей крошки\skazkoterapiya-dlya-detej-chto-eto-takoe-i-s-chem-eto-edyat-www-ural-or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5794" y="3143248"/>
            <a:ext cx="48768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1" name="Picture 1" descr="C:\Users\user\Desktop\Ладошки моей крошки\velvet____10_279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1406" y="2428868"/>
            <a:ext cx="4574162" cy="3046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C:\Users\user\Desktop\Ладошки моей крошки\pesoch-535x3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338362"/>
            <a:ext cx="4738685" cy="3162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857364"/>
            <a:ext cx="8229600" cy="4525963"/>
          </a:xfrm>
        </p:spPr>
        <p:txBody>
          <a:bodyPr/>
          <a:lstStyle/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Уважаемы родители!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Приглашаем Вас поучаствовать   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 конкурсе рисунков и поделок «Ладошки моей крошки»</a:t>
            </a:r>
          </a:p>
          <a:p>
            <a:pPr>
              <a:buNone/>
            </a:pP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\Desktop\Ладошки моей крошки\ipsri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2143116"/>
            <a:ext cx="5091114" cy="4116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142984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внимание!!!</a:t>
            </a:r>
            <a:endParaRPr lang="ru-RU" sz="48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224</Words>
  <Application>Microsoft Office PowerPoint</Application>
  <PresentationFormat>Экран (4:3)</PresentationFormat>
  <Paragraphs>55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  «Ладошки моей крошки» </vt:lpstr>
      <vt:lpstr>Слайд 2</vt:lpstr>
      <vt:lpstr>Слайд 3</vt:lpstr>
      <vt:lpstr>Арт-терапевтические занятия  способствуют:</vt:lpstr>
      <vt:lpstr>Кинетический, космический, живой песок  </vt:lpstr>
      <vt:lpstr>Слайд 6</vt:lpstr>
      <vt:lpstr>Слайд 7</vt:lpstr>
      <vt:lpstr>Слайд 8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14</cp:revision>
  <dcterms:created xsi:type="dcterms:W3CDTF">2018-02-27T07:53:16Z</dcterms:created>
  <dcterms:modified xsi:type="dcterms:W3CDTF">2018-04-13T07:27:09Z</dcterms:modified>
</cp:coreProperties>
</file>