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9" r:id="rId4"/>
    <p:sldId id="261" r:id="rId5"/>
    <p:sldId id="262" r:id="rId6"/>
    <p:sldId id="263" r:id="rId7"/>
    <p:sldId id="257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Роль родного дома и семьи в формировании личности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дошкольника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3789041"/>
            <a:ext cx="6973436" cy="3048550"/>
          </a:xfrm>
        </p:spPr>
        <p:txBody>
          <a:bodyPr>
            <a:normAutofit/>
          </a:bodyPr>
          <a:lstStyle/>
          <a:p>
            <a:pPr lvl="6"/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Выполнила: воспитатель </a:t>
            </a:r>
          </a:p>
          <a:p>
            <a:pPr lvl="6"/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МБДОУ МО </a:t>
            </a:r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г.Краснодар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6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Детский сад №39»</a:t>
            </a:r>
          </a:p>
          <a:p>
            <a:pPr lvl="6"/>
            <a:r>
              <a:rPr lang="ru-RU" sz="24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Манукян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Мария Юрьевна</a:t>
            </a:r>
          </a:p>
          <a:p>
            <a:pPr lvl="6"/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026" name="Picture 2" descr="ÐÐ°ÑÑÐ¸Ð½ÐºÐ¸ Ð¿Ð¾ Ð·Ð°Ð¿ÑÐ¾ÑÑ ÑÐ²ÐµÑÐ¾Ðº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12" y="41275"/>
            <a:ext cx="2238375" cy="20478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44107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Какова роль семьи в формировании личности ребенка?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1628800"/>
            <a:ext cx="835292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Является ли семья мощным средством в формировании личности ребенка?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Является ли пример родителей одним из главных средств воспитания?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32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Является ли семья школой любви для детей?</a:t>
            </a:r>
            <a:endParaRPr lang="ru-RU" sz="32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ÐÐ°ÑÑÐ¸Ð½ÐºÐ¸ Ð¿Ð¾ Ð·Ð°Ð¿ÑÐ¾ÑÑ ÑÐ²ÐµÑÐ¾Ðº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989942"/>
            <a:ext cx="1907704" cy="17453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70688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семья</a:t>
            </a:r>
            <a:endParaRPr lang="ru-RU" b="1" i="1" u="sng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ÐÐ°ÑÑÐ¸Ð½ÐºÐ¸ Ð¿Ð¾ Ð·Ð°Ð¿ÑÐ¾ÑÑ ÑÐµÐ¼ÑÑ ÑÑÐµÐ¼Ð°ÑÐ¸ÑÐ½Ð¾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052736"/>
            <a:ext cx="4536504" cy="25517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Соединительная линия уступом 3"/>
          <p:cNvCxnSpPr/>
          <p:nvPr/>
        </p:nvCxnSpPr>
        <p:spPr>
          <a:xfrm rot="16200000" flipH="1">
            <a:off x="6480212" y="3104964"/>
            <a:ext cx="1296144" cy="648072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Соединительная линия уступом 5"/>
          <p:cNvCxnSpPr/>
          <p:nvPr/>
        </p:nvCxnSpPr>
        <p:spPr>
          <a:xfrm rot="5400000">
            <a:off x="863588" y="3176971"/>
            <a:ext cx="1440161" cy="648072"/>
          </a:xfrm>
          <a:prstGeom prst="bentConnector3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5220072" y="3789040"/>
            <a:ext cx="720080" cy="9361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2987824" y="3789040"/>
            <a:ext cx="1080120" cy="11521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572000" y="4077072"/>
            <a:ext cx="0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7020272" y="4365104"/>
            <a:ext cx="149046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Заботятся друг о друге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580112" y="5279504"/>
            <a:ext cx="127444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Любят друг друга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527884" y="5445224"/>
            <a:ext cx="1692188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Ведут общее хозяйство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907705" y="5445222"/>
            <a:ext cx="1512167" cy="8640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Живут вместе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79511" y="4395058"/>
            <a:ext cx="1728193" cy="10501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Уважают друг друга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15773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0-tub-ru.yandex.net/i?id=58136dc24ec4a4a991f5a0ea1acfb14e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332656"/>
            <a:ext cx="4768987" cy="2736304"/>
          </a:xfrm>
          <a:prstGeom prst="rect">
            <a:avLst/>
          </a:prstGeom>
          <a:noFill/>
        </p:spPr>
      </p:pic>
      <p:sp>
        <p:nvSpPr>
          <p:cNvPr id="4" name="Овал 3"/>
          <p:cNvSpPr/>
          <p:nvPr/>
        </p:nvSpPr>
        <p:spPr>
          <a:xfrm>
            <a:off x="7236296" y="1988840"/>
            <a:ext cx="1907704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Здоровье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5868144" y="3501008"/>
            <a:ext cx="1907704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счастье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3635896" y="3645024"/>
            <a:ext cx="1907704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интеллект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1259632" y="3356992"/>
            <a:ext cx="1907704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вежливость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0" y="1916832"/>
            <a:ext cx="1907704" cy="12961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радость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ОБРАТИТЕ ВНИМАНИЕ!!!!</a:t>
            </a:r>
            <a:endParaRPr lang="ru-RU" sz="3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sweet211.ru/images/news/147716b28ad6feb6b2abb8f4f2f7464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05500" y="1196752"/>
            <a:ext cx="3238500" cy="2428875"/>
          </a:xfrm>
          <a:prstGeom prst="rect">
            <a:avLst/>
          </a:prstGeom>
          <a:noFill/>
        </p:spPr>
      </p:pic>
      <p:pic>
        <p:nvPicPr>
          <p:cNvPr id="20484" name="Picture 4" descr="https://im0-tub-ru.yandex.net/i?id=0fb3d8f5ac42737130445b3e7d2f485c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3610889"/>
            <a:ext cx="3744416" cy="3247111"/>
          </a:xfrm>
          <a:prstGeom prst="rect">
            <a:avLst/>
          </a:prstGeom>
          <a:noFill/>
        </p:spPr>
      </p:pic>
      <p:pic>
        <p:nvPicPr>
          <p:cNvPr id="20486" name="Picture 6" descr="https://st2.depositphotos.com/1157310/7777/v/450/depositphotos_77775206-stock-illustration-turn-off-mobile-phones-sig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874938"/>
            <a:ext cx="3275856" cy="332761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Как важно каждое слово…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9" name="Picture 5" descr="http://cdn.st100sp.com/pictures/05829249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u="sng" dirty="0" smtClean="0">
                <a:latin typeface="Times New Roman" pitchFamily="18" charset="0"/>
                <a:cs typeface="Times New Roman" pitchFamily="18" charset="0"/>
              </a:rPr>
              <a:t>Семья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-как много в этом слове…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323528" y="1124744"/>
            <a:ext cx="3168352" cy="18722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Правильное воспитание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-76024" y="4221088"/>
            <a:ext cx="3960440" cy="21602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Счастливая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старость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391871" y="1124744"/>
            <a:ext cx="3168352" cy="169218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Плохое воспитание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4870067" y="4221088"/>
            <a:ext cx="4211960" cy="2376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Слезы, переживания, вина перед самим собой и окружающими</a:t>
            </a:r>
            <a:endParaRPr lang="ru-RU" dirty="0"/>
          </a:p>
        </p:txBody>
      </p:sp>
      <p:sp>
        <p:nvSpPr>
          <p:cNvPr id="16" name="Стрелка вниз 15"/>
          <p:cNvSpPr/>
          <p:nvPr/>
        </p:nvSpPr>
        <p:spPr>
          <a:xfrm>
            <a:off x="6732240" y="2996952"/>
            <a:ext cx="720080" cy="10081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1547664" y="3176972"/>
            <a:ext cx="936104" cy="8280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ÐÐ°ÑÑÐ¸Ð½ÐºÐ¸ Ð¿Ð¾ Ð·Ð°Ð¿ÑÐ¾ÑÑ ÑÐ²ÐµÑÐ¾Ðº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477070"/>
            <a:ext cx="2238375" cy="20478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ÐÐ°ÑÑÐ¸Ð½ÐºÐ¸ Ð¿Ð¾ Ð·Ð°Ð¿ÑÐ¾ÑÑ ÑÐ²ÐµÑÐ¾Ðº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492896"/>
            <a:ext cx="2238375" cy="20478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2409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99592" y="1484784"/>
            <a:ext cx="72008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u="sng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Семья </a:t>
            </a:r>
            <a:r>
              <a:rPr lang="ru-RU" sz="2800" b="1" i="1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– это главный институт воспитания. То, что ребенок в детские </a:t>
            </a:r>
            <a:r>
              <a:rPr lang="ru-RU" sz="2800" b="1" i="1" dirty="0" smtClean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годы  приобретает </a:t>
            </a:r>
            <a:r>
              <a:rPr lang="ru-RU" sz="2800" b="1" i="1" dirty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в семье, он сохраняет в </a:t>
            </a:r>
            <a:r>
              <a:rPr lang="ru-RU" sz="2800" b="1" i="1" dirty="0" smtClean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течении всей своей жизни…</a:t>
            </a:r>
            <a:endParaRPr lang="ru-RU" sz="2800" b="1" i="1" dirty="0">
              <a:solidFill>
                <a:srgbClr val="444444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 слайд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 слайд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 слайд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2" descr="ÐÐ°ÑÑÐ¸Ð½ÐºÐ¸ Ð¿Ð¾ Ð·Ð°Ð¿ÑÐ¾ÑÑ ÑÐ²ÐµÑÐ¾Ðº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5625" y="2996952"/>
            <a:ext cx="2238375" cy="20478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27937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141</TotalTime>
  <Words>145</Words>
  <Application>Microsoft Office PowerPoint</Application>
  <PresentationFormat>Экран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Углы</vt:lpstr>
      <vt:lpstr>«Роль родного дома и семьи в формировании личности дошкольника»</vt:lpstr>
      <vt:lpstr>Какова роль семьи в формировании личности ребенка?</vt:lpstr>
      <vt:lpstr>семья</vt:lpstr>
      <vt:lpstr>Слайд 4</vt:lpstr>
      <vt:lpstr>ОБРАТИТЕ ВНИМАНИЕ!!!!</vt:lpstr>
      <vt:lpstr>Как важно каждое слово…</vt:lpstr>
      <vt:lpstr>Семья-как много в этом слове…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Лева</cp:lastModifiedBy>
  <cp:revision>8</cp:revision>
  <dcterms:created xsi:type="dcterms:W3CDTF">2018-03-26T11:30:31Z</dcterms:created>
  <dcterms:modified xsi:type="dcterms:W3CDTF">2018-03-27T19:51:33Z</dcterms:modified>
</cp:coreProperties>
</file>