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2" r:id="rId4"/>
    <p:sldId id="260" r:id="rId5"/>
    <p:sldId id="265" r:id="rId6"/>
    <p:sldId id="276" r:id="rId7"/>
    <p:sldId id="264" r:id="rId8"/>
    <p:sldId id="272" r:id="rId9"/>
    <p:sldId id="267" r:id="rId10"/>
    <p:sldId id="261" r:id="rId11"/>
    <p:sldId id="273" r:id="rId12"/>
    <p:sldId id="275" r:id="rId13"/>
    <p:sldId id="269" r:id="rId14"/>
    <p:sldId id="268" r:id="rId15"/>
    <p:sldId id="274" r:id="rId16"/>
    <p:sldId id="266" r:id="rId17"/>
    <p:sldId id="270" r:id="rId18"/>
    <p:sldId id="259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1" d="100"/>
          <a:sy n="71" d="100"/>
        </p:scale>
        <p:origin x="-1134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C3203F-4C1E-4B98-ACBC-62F5E593B76F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6C0FF-03BA-4A7C-AE3A-2DCADCAD7F2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785794"/>
            <a:ext cx="6786610" cy="5143536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Роль  детских общественных объединений в социализации личности подростка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5143512"/>
            <a:ext cx="4643470" cy="1500198"/>
          </a:xfrm>
        </p:spPr>
        <p:txBody>
          <a:bodyPr>
            <a:normAutofit lnSpcReduction="10000"/>
          </a:bodyPr>
          <a:lstStyle/>
          <a:p>
            <a:pPr>
              <a:defRPr/>
            </a:pPr>
            <a:endParaRPr lang="ru-RU" dirty="0">
              <a:solidFill>
                <a:srgbClr val="00B050"/>
              </a:solidFill>
            </a:endParaRPr>
          </a:p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</a:p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педагог-психолог Конева Т.И.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428604"/>
            <a:ext cx="4714876" cy="114300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Вечер поэзии.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6387" name="Picture 3" descr="D:\Социальный педагог\Рабочий стол\читай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428604"/>
            <a:ext cx="4357718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88" name="Picture 4" descr="D:\Социальный педагог\Рабочий стол\читай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857364"/>
            <a:ext cx="4286280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1" name="Picture 7" descr="http://cs629129.vk.me/v629129954/e2ec/84aSK0SDpcw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9696" y="3214686"/>
            <a:ext cx="3946552" cy="3500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endParaRPr lang="ru-RU" dirty="0"/>
          </a:p>
        </p:txBody>
      </p:sp>
      <p:pic>
        <p:nvPicPr>
          <p:cNvPr id="6146" name="Picture 2" descr="Z:\Конева Т.И\фото\IMG_57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285992"/>
            <a:ext cx="3286116" cy="4286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 descr="Z:\Конева Т.И\фото\IMG_564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28992" y="3786190"/>
            <a:ext cx="3929090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8" name="Picture 4" descr="Z:\Конева Т.И\фото\IMG_553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1357298"/>
            <a:ext cx="4071966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</a:t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endParaRPr lang="ru-RU" dirty="0"/>
          </a:p>
        </p:txBody>
      </p:sp>
      <p:pic>
        <p:nvPicPr>
          <p:cNvPr id="8194" name="Picture 2" descr="Z:\Конева Т.И\фото\IMG_02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43438" y="3500438"/>
            <a:ext cx="4071966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5" name="Picture 3" descr="Z:\Конева Т.И\фото\IMG_026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214422"/>
            <a:ext cx="3866783" cy="22574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196" name="Picture 4" descr="Z:\Конева Т.И\фото\IMG_024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857496"/>
            <a:ext cx="4429156" cy="32147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</a:t>
            </a:r>
            <a:b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Z:\Конева Т.И\фото\IMG_536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857752" y="1571612"/>
            <a:ext cx="3929090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 descr="Z:\Конева Т.И\фото\IMG_524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857496"/>
            <a:ext cx="4643470" cy="3143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928662" y="1714488"/>
            <a:ext cx="350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Региональный сборы ученического самоуправления</a:t>
            </a:r>
            <a:endParaRPr lang="ru-RU" dirty="0">
              <a:solidFill>
                <a:srgbClr val="66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</a:t>
            </a:r>
            <a:b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       Областной конкурс лидеров руководителей детских              общественных объединений «Лидер </a:t>
            </a:r>
            <a:r>
              <a:rPr lang="en-US" sz="2400" dirty="0" smtClean="0">
                <a:solidFill>
                  <a:schemeClr val="accent6">
                    <a:lumMod val="50000"/>
                  </a:schemeClr>
                </a:solidFill>
              </a:rPr>
              <a:t>XXI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века»</a:t>
            </a:r>
            <a:endParaRPr lang="ru-RU" sz="2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5362" name="Picture 2" descr="http://cs628818.vk.me/v628818749/f4fe/olyOjkHrHgM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5575" y="-441325"/>
            <a:ext cx="1238250" cy="933450"/>
          </a:xfrm>
          <a:prstGeom prst="rect">
            <a:avLst/>
          </a:prstGeom>
          <a:noFill/>
        </p:spPr>
      </p:pic>
      <p:pic>
        <p:nvPicPr>
          <p:cNvPr id="15364" name="Picture 4" descr="http://cs628818.vk.me/v628818749/f4fb/TKsqh1QiHOM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4" y="2500306"/>
            <a:ext cx="4071966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6" name="Picture 6" descr="http://cs614921.vk.me/v614921749/18a75/lMjhXHcbVn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2500306"/>
            <a:ext cx="4000528" cy="37862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60472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Муниципальные акции</a:t>
            </a:r>
            <a:endParaRPr lang="ru-RU" sz="40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5" name="Picture 2" descr="Z:\Конева Т.И\фото\IMG_05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6314" y="1071546"/>
            <a:ext cx="3929090" cy="2839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1" name="Picture 3" descr="Z:\Конева Т.И\фото\IMG_259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785794"/>
            <a:ext cx="4143404" cy="328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170" name="Picture 2" descr="Z:\Конева Т.И\фото\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24" y="3571876"/>
            <a:ext cx="6072230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57290" y="214290"/>
            <a:ext cx="7572428" cy="1357322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Защита проекта «Читай» на областном конкурсе лидеров и руководителей детских общественных объединений «Лидер </a:t>
            </a:r>
            <a:r>
              <a:rPr lang="en-US" sz="2800" b="1" dirty="0" smtClean="0">
                <a:solidFill>
                  <a:schemeClr val="accent6">
                    <a:lumMod val="50000"/>
                  </a:schemeClr>
                </a:solidFill>
              </a:rPr>
              <a:t>XXI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 века»</a:t>
            </a:r>
            <a:endParaRPr lang="ru-RU" sz="28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23554" name="Picture 2" descr="D:\Социальный педагог\Рабочий стол\ари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285992"/>
            <a:ext cx="3786214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55" name="Picture 3" descr="D:\Социальный педагог\Рабочий стол\читай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71934" y="2000240"/>
            <a:ext cx="4786346" cy="3519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</a:t>
            </a:r>
            <a:b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663300"/>
                </a:solidFill>
              </a:rPr>
              <a:t>Комитет по делам молодежи – «Академия лидерства»</a:t>
            </a:r>
            <a:endParaRPr lang="ru-RU" sz="2400" dirty="0">
              <a:solidFill>
                <a:srgbClr val="663300"/>
              </a:solidFill>
            </a:endParaRPr>
          </a:p>
        </p:txBody>
      </p:sp>
      <p:pic>
        <p:nvPicPr>
          <p:cNvPr id="5123" name="Picture 3" descr="Z:\Конева Т.И\фото\Академия лидерства\IMG_16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429124" y="2500306"/>
            <a:ext cx="4342888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Z:\Конева Т.И\фото\Академия лидерства\IMG_16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571744"/>
            <a:ext cx="4214842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571636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Дети не живут, а жить готовятся.</a:t>
            </a:r>
            <a:r>
              <a:rPr lang="ru-RU" sz="2800" b="1" i="1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  <a:latin typeface="Arial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Но вряд ли в жизни преуспеет тот,</a:t>
            </a:r>
            <a:r>
              <a:rPr lang="ru-RU" sz="2800" b="1" i="1" dirty="0" smtClean="0">
                <a:solidFill>
                  <a:srgbClr val="C00000"/>
                </a:solidFill>
                <a:latin typeface="Arial" charset="0"/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  <a:latin typeface="Arial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Кто, жить, готовясь, в детстве не живёт.</a:t>
            </a:r>
            <a:endParaRPr lang="ru-RU" sz="28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2000240"/>
            <a:ext cx="4857783" cy="3643338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2"/>
            <a:ext cx="8229600" cy="428628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</a:rPr>
              <a:t>    Спасибо за внимание</a:t>
            </a:r>
          </a:p>
          <a:p>
            <a:pPr>
              <a:buNone/>
            </a:pPr>
            <a:endParaRPr lang="ru-RU" sz="54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5400" b="1" i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endParaRPr lang="ru-RU" sz="2400" b="1" i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ученическое самоуправление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endParaRPr lang="ru-RU" sz="24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28588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Древняя мудрость</a:t>
            </a: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14620"/>
            <a:ext cx="8229600" cy="3411543"/>
          </a:xfrm>
        </p:spPr>
        <p:txBody>
          <a:bodyPr/>
          <a:lstStyle/>
          <a:p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“Образование - это умение действовать </a:t>
            </a:r>
            <a:b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4000" b="1" i="1" dirty="0" smtClean="0">
                <a:solidFill>
                  <a:schemeClr val="accent6">
                    <a:lumMod val="50000"/>
                  </a:schemeClr>
                </a:solidFill>
              </a:rPr>
              <a:t>в любых житейских ситуациях”.</a:t>
            </a:r>
            <a:r>
              <a:rPr lang="ru-RU" i="1" dirty="0" smtClean="0"/>
              <a:t/>
            </a:r>
            <a:br>
              <a:rPr lang="ru-RU" i="1" dirty="0" smtClean="0"/>
            </a:b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357166"/>
            <a:ext cx="7686700" cy="1060472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МБОУ «Гимназия № 26»</a:t>
            </a:r>
            <a:endParaRPr lang="ru-RU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Участие в ежегодных акциях:</a:t>
            </a:r>
          </a:p>
          <a:p>
            <a:pPr>
              <a:buNone/>
            </a:pP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14290"/>
            <a:ext cx="8786874" cy="64294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357166"/>
            <a:ext cx="7615262" cy="1060472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Основная задача современной  школы</a:t>
            </a:r>
            <a:r>
              <a:rPr lang="ru-RU" sz="3600" i="1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  <a:endParaRPr lang="ru-RU" sz="3600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Помочь ребёнку реализовать свои возможности, способствовать его развитию, создавать условия для его самосовершенствования. Успешная социализация - одно из условий подготовки школьников, способных возродить общество и духовность нации, развить идею государственности, обращенную к человеку.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357166"/>
            <a:ext cx="7186634" cy="1060472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</a:t>
            </a:r>
            <a:b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i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endParaRPr lang="ru-RU" sz="3200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15436" cy="514353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Ежегодные школьные и муниципальные акции:                        «Скажи маме люблю»                                             «Троллейбус любви»                                                 </a:t>
            </a:r>
            <a:r>
              <a:rPr lang="ru-RU" sz="2800" b="1" smtClean="0">
                <a:solidFill>
                  <a:schemeClr val="accent6">
                    <a:lumMod val="50000"/>
                  </a:schemeClr>
                </a:solidFill>
              </a:rPr>
              <a:t>«Аллея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славы»                                                       «Георгиевская лента»                                                      «Просто – насыпь просо»                                                                       «Не оставим без дворца - ни синицу, ни скворца»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Муниципальные и региональные конкурсы:                 «Я гражданин России»                                        «Летопись добрых дел»                                                  </a:t>
            </a:r>
          </a:p>
          <a:p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Z:\Конева Т.И\фото\IMG_553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3643314"/>
            <a:ext cx="4500594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</a:t>
            </a:r>
            <a:b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endParaRPr lang="ru-RU" dirty="0"/>
          </a:p>
        </p:txBody>
      </p:sp>
      <p:pic>
        <p:nvPicPr>
          <p:cNvPr id="9218" name="Picture 2" descr="Z:\Конева Т.И\фото\IMG_007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1571612"/>
            <a:ext cx="3357586" cy="4956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19" name="Picture 3" descr="Z:\Конева Т.И\фото\IMG_5874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000496" y="1285860"/>
            <a:ext cx="4413241" cy="2718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</a:t>
            </a:r>
            <a:b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            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Инспектор ПДН МВД </a:t>
            </a:r>
          </a:p>
          <a:p>
            <a:pPr>
              <a:buNone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                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</a:rPr>
              <a:t>Валявина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 Н.А.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027" name="Picture 3" descr="D:\Социальный педагог\Мои документы\ПДН Валявиной\Валявина\IMG_6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14942" y="3714752"/>
            <a:ext cx="3786214" cy="29329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 descr="D:\Социальный педагог\Мои документы\ПДН Валявиной\Валявина\IMG_60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05313" y="1357298"/>
            <a:ext cx="3524405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D:\Социальный педагог\Мои документы\ПДН Валявиной\Валявина\IMG_600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2714620"/>
            <a:ext cx="5214974" cy="39110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</a:t>
            </a:r>
            <a:b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endParaRPr lang="ru-RU" sz="3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077" name="Picture 5" descr="Z:\Конева Т.И\фото\Коммунарские май 2015\DSC016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3571876"/>
            <a:ext cx="4548724" cy="30718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Z:\Конева Т.И\фото\IMG_52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1142984"/>
            <a:ext cx="4357718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9" name="Picture 7" descr="Z:\Конева Т.И\фото\IMG_527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714876" y="3714752"/>
            <a:ext cx="4079881" cy="2953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Z:\Конева Т.И\фото\IMG_5252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14876" y="1142984"/>
            <a:ext cx="4071966" cy="2542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357166"/>
            <a:ext cx="4643470" cy="106047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Социализация подростков </a:t>
            </a:r>
            <a:b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2400" b="1" i="1" dirty="0" smtClean="0">
                <a:solidFill>
                  <a:schemeClr val="accent6">
                    <a:lumMod val="50000"/>
                  </a:schemeClr>
                </a:solidFill>
              </a:rPr>
              <a:t>МБОУ «Гимназия № 26»</a:t>
            </a:r>
            <a:endParaRPr lang="ru-RU" sz="2400" i="1" dirty="0"/>
          </a:p>
        </p:txBody>
      </p:sp>
      <p:pic>
        <p:nvPicPr>
          <p:cNvPr id="2050" name="Picture 2" descr="Z:\Конева Т.И\фото\Коммунарские май 2015\DSC0152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14290"/>
            <a:ext cx="4500594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Z:\Конева Т.И\фото\Коммунарские май 2015\DSC0152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1214422"/>
            <a:ext cx="3643338" cy="5484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2" name="Picture 4" descr="Z:\Конева Т.И\фото\Коммунарские май 2015\DSC016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282" y="3571876"/>
            <a:ext cx="4572032" cy="30722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32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50"/>
      </a:hlink>
      <a:folHlink>
        <a:srgbClr val="00B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</TotalTime>
  <Words>238</Words>
  <Application>Microsoft Office PowerPoint</Application>
  <PresentationFormat>Экран (4:3)</PresentationFormat>
  <Paragraphs>37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Роль  детских общественных объединений в социализации личности подростка </vt:lpstr>
      <vt:lpstr>Древняя мудрость</vt:lpstr>
      <vt:lpstr>Социализация подростков МБОУ «Гимназия № 26»</vt:lpstr>
      <vt:lpstr>Основная задача современной  школы:</vt:lpstr>
      <vt:lpstr>Социализация подростков  МБОУ «Гимназия № 26»</vt:lpstr>
      <vt:lpstr>Социализация подростков  МБОУ «Гимназия № 26»</vt:lpstr>
      <vt:lpstr>Социализация подростков  МБОУ «Гимназия № 26»</vt:lpstr>
      <vt:lpstr>Социализация подростков  МБОУ «Гимназия № 26»</vt:lpstr>
      <vt:lpstr>Социализация подростков  МБОУ «Гимназия № 26»</vt:lpstr>
      <vt:lpstr>Социализация подростков  МБОУ «Гимназия № 26»  Вечер поэзии.</vt:lpstr>
      <vt:lpstr>Социализация подростков  МБОУ «Гимназия № 26»</vt:lpstr>
      <vt:lpstr>Социализация подростков  МБОУ «Гимназия № 26»</vt:lpstr>
      <vt:lpstr>Социализация подростков  МБОУ «Гимназия № 26»</vt:lpstr>
      <vt:lpstr>Социализация подростков  МБОУ «Гимназия № 26»</vt:lpstr>
      <vt:lpstr>Муниципальные акции</vt:lpstr>
      <vt:lpstr>Защита проекта «Читай» на областном конкурсе лидеров и руководителей детских общественных объединений «Лидер XXI века»</vt:lpstr>
      <vt:lpstr>Социализация подростков  МБОУ «Гимназия № 26»</vt:lpstr>
      <vt:lpstr>Дети не живут, а жить готовятся. Но вряд ли в жизни преуспеет тот, Кто, жить, готовясь, в детстве не живёт.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User</dc:creator>
  <cp:lastModifiedBy>Социальный педагог</cp:lastModifiedBy>
  <cp:revision>28</cp:revision>
  <dcterms:created xsi:type="dcterms:W3CDTF">2015-05-03T06:58:13Z</dcterms:created>
  <dcterms:modified xsi:type="dcterms:W3CDTF">2018-04-14T08:22:05Z</dcterms:modified>
</cp:coreProperties>
</file>