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574694" cy="6858000"/>
          </a:xfrm>
          <a:prstGeom prst="rect">
            <a:avLst/>
          </a:prstGeom>
          <a:noFill/>
        </p:spPr>
      </p:pic>
      <p:sp>
        <p:nvSpPr>
          <p:cNvPr id="5" name="Багетная рамка 4"/>
          <p:cNvSpPr/>
          <p:nvPr/>
        </p:nvSpPr>
        <p:spPr>
          <a:xfrm>
            <a:off x="1259632" y="1268760"/>
            <a:ext cx="7200800" cy="3240360"/>
          </a:xfrm>
          <a:prstGeom prst="bevel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ru-RU" sz="3200" b="1" u="sng" dirty="0" smtClean="0">
                <a:solidFill>
                  <a:sysClr val="windowText" lastClr="000000"/>
                </a:solidFill>
                <a:latin typeface="Bookman Old Style" pitchFamily="18" charset="0"/>
              </a:rPr>
              <a:t>СТРУКТУРА САМОУПРАВЛЕНИЯ КЛАССНОГО КОЛЛЕКТИВА</a:t>
            </a:r>
            <a:endParaRPr lang="en-US" sz="3200" b="1" u="sng" dirty="0">
              <a:solidFill>
                <a:sysClr val="windowText" lastClr="00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Картинки по запросу фон для презента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3563888" y="1628800"/>
            <a:ext cx="2480276" cy="136815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ПРЕЗИДЕНТ КЛАССА</a:t>
            </a:r>
            <a:endParaRPr lang="en-US" sz="2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75856" y="0"/>
            <a:ext cx="2880320" cy="10081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КЛАССНЫЙ РУКОВОДИТЕЛЬ</a:t>
            </a:r>
            <a:endParaRPr lang="en-US" sz="2400" b="1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нутый угол 6"/>
          <p:cNvSpPr/>
          <p:nvPr/>
        </p:nvSpPr>
        <p:spPr>
          <a:xfrm>
            <a:off x="2483768" y="4005064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ДОСУГА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Загнутый угол 7"/>
          <p:cNvSpPr/>
          <p:nvPr/>
        </p:nvSpPr>
        <p:spPr>
          <a:xfrm>
            <a:off x="6516216" y="2348880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ТРУДА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Загнутый угол 8"/>
          <p:cNvSpPr/>
          <p:nvPr/>
        </p:nvSpPr>
        <p:spPr>
          <a:xfrm>
            <a:off x="4932040" y="4005064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ЧИСТОТЫ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Загнутый угол 9"/>
          <p:cNvSpPr/>
          <p:nvPr/>
        </p:nvSpPr>
        <p:spPr>
          <a:xfrm>
            <a:off x="7199784" y="620688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 УЧЕБЫ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Загнутый угол 10"/>
          <p:cNvSpPr/>
          <p:nvPr/>
        </p:nvSpPr>
        <p:spPr>
          <a:xfrm>
            <a:off x="827584" y="2420888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НОВОСТЕЙ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Загнутый угол 11"/>
          <p:cNvSpPr/>
          <p:nvPr/>
        </p:nvSpPr>
        <p:spPr>
          <a:xfrm>
            <a:off x="323528" y="692696"/>
            <a:ext cx="1944216" cy="1296144"/>
          </a:xfrm>
          <a:prstGeom prst="foldedCorner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u="sng" dirty="0" smtClean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МИНИСТР СПОРТА</a:t>
            </a:r>
            <a:endParaRPr lang="en-US" sz="2400" u="sng" dirty="0">
              <a:ln>
                <a:solidFill>
                  <a:sysClr val="windowText" lastClr="0000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4211960" y="908720"/>
            <a:ext cx="504056" cy="10081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Стрелка вниз 13"/>
          <p:cNvSpPr/>
          <p:nvPr/>
        </p:nvSpPr>
        <p:spPr>
          <a:xfrm rot="10800000">
            <a:off x="4932040" y="764704"/>
            <a:ext cx="504056" cy="1008112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Стрелка вниз 20"/>
          <p:cNvSpPr/>
          <p:nvPr/>
        </p:nvSpPr>
        <p:spPr>
          <a:xfrm rot="6451769">
            <a:off x="2803922" y="1163334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Стрелка вниз 21"/>
          <p:cNvSpPr/>
          <p:nvPr/>
        </p:nvSpPr>
        <p:spPr>
          <a:xfrm rot="3751606">
            <a:off x="2946991" y="2540572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Стрелка вниз 22"/>
          <p:cNvSpPr/>
          <p:nvPr/>
        </p:nvSpPr>
        <p:spPr>
          <a:xfrm rot="918781">
            <a:off x="3783808" y="2970417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Стрелка вниз 23"/>
          <p:cNvSpPr/>
          <p:nvPr/>
        </p:nvSpPr>
        <p:spPr>
          <a:xfrm rot="20872905">
            <a:off x="5267137" y="2964617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Стрелка вниз 24"/>
          <p:cNvSpPr/>
          <p:nvPr/>
        </p:nvSpPr>
        <p:spPr>
          <a:xfrm rot="18263861">
            <a:off x="6044332" y="2602910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Стрелка вниз 26"/>
          <p:cNvSpPr/>
          <p:nvPr/>
        </p:nvSpPr>
        <p:spPr>
          <a:xfrm rot="15032896">
            <a:off x="6260099" y="1110241"/>
            <a:ext cx="504056" cy="1187914"/>
          </a:xfrm>
          <a:prstGeom prst="downArrow">
            <a:avLst>
              <a:gd name="adj1" fmla="val 39381"/>
              <a:gd name="adj2" fmla="val 53746"/>
            </a:avLst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Прямоугольник с двумя вырезанными соседними углами 27"/>
          <p:cNvSpPr/>
          <p:nvPr/>
        </p:nvSpPr>
        <p:spPr>
          <a:xfrm>
            <a:off x="0" y="4365104"/>
            <a:ext cx="2267744" cy="1224136"/>
          </a:xfrm>
          <a:prstGeom prst="snip2SameRect">
            <a:avLst>
              <a:gd name="adj1" fmla="val 7330"/>
              <a:gd name="adj2" fmla="val 0"/>
            </a:avLst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СПОРТА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Двойная стрелка влево/вправо 34"/>
          <p:cNvSpPr/>
          <p:nvPr/>
        </p:nvSpPr>
        <p:spPr>
          <a:xfrm rot="5556551">
            <a:off x="1620769" y="1807985"/>
            <a:ext cx="917028" cy="43733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Двойная стрелка влево/вправо 35"/>
          <p:cNvSpPr/>
          <p:nvPr/>
        </p:nvSpPr>
        <p:spPr>
          <a:xfrm rot="10996939">
            <a:off x="4223727" y="3958949"/>
            <a:ext cx="917028" cy="43733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Двойная стрелка влево/вправо 36"/>
          <p:cNvSpPr/>
          <p:nvPr/>
        </p:nvSpPr>
        <p:spPr>
          <a:xfrm rot="3312627">
            <a:off x="2106407" y="3639644"/>
            <a:ext cx="917028" cy="43733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Двойная стрелка влево/вправо 37"/>
          <p:cNvSpPr/>
          <p:nvPr/>
        </p:nvSpPr>
        <p:spPr>
          <a:xfrm rot="7586896">
            <a:off x="6671999" y="3598910"/>
            <a:ext cx="917028" cy="43733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Двойная стрелка влево/вправо 38"/>
          <p:cNvSpPr/>
          <p:nvPr/>
        </p:nvSpPr>
        <p:spPr>
          <a:xfrm rot="5400000">
            <a:off x="6924441" y="1724631"/>
            <a:ext cx="917028" cy="43733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Прямоугольник с двумя вырезанными соседними углами 39"/>
          <p:cNvSpPr/>
          <p:nvPr/>
        </p:nvSpPr>
        <p:spPr>
          <a:xfrm>
            <a:off x="0" y="5633864"/>
            <a:ext cx="2339752" cy="1224136"/>
          </a:xfrm>
          <a:prstGeom prst="snip2Same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НОВОСТЕЙ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Прямоугольник с двумя вырезанными соседними углами 40"/>
          <p:cNvSpPr/>
          <p:nvPr/>
        </p:nvSpPr>
        <p:spPr>
          <a:xfrm>
            <a:off x="2339752" y="5633864"/>
            <a:ext cx="2339752" cy="1224136"/>
          </a:xfrm>
          <a:prstGeom prst="snip2Same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ДОСУГА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Прямоугольник с двумя вырезанными соседними углами 41"/>
          <p:cNvSpPr/>
          <p:nvPr/>
        </p:nvSpPr>
        <p:spPr>
          <a:xfrm>
            <a:off x="4427984" y="5633864"/>
            <a:ext cx="2339752" cy="1224136"/>
          </a:xfrm>
          <a:prstGeom prst="snip2Same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ЧИСТОТЫ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с двумя вырезанными соседними углами 42"/>
          <p:cNvSpPr/>
          <p:nvPr/>
        </p:nvSpPr>
        <p:spPr>
          <a:xfrm>
            <a:off x="6804248" y="4365104"/>
            <a:ext cx="2339752" cy="1224136"/>
          </a:xfrm>
          <a:prstGeom prst="snip2Same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УЧЕБЫ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Прямоугольник с двумя вырезанными соседними углами 43"/>
          <p:cNvSpPr/>
          <p:nvPr/>
        </p:nvSpPr>
        <p:spPr>
          <a:xfrm>
            <a:off x="6804248" y="5633864"/>
            <a:ext cx="2339752" cy="1224136"/>
          </a:xfrm>
          <a:prstGeom prst="snip2SameRect">
            <a:avLst/>
          </a:prstGeom>
          <a:solidFill>
            <a:schemeClr val="accent2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МИНИСТЕРСТВО ТРУДА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Двойная стрелка влево/вправо 44"/>
          <p:cNvSpPr/>
          <p:nvPr/>
        </p:nvSpPr>
        <p:spPr>
          <a:xfrm rot="5400000">
            <a:off x="3018992" y="5247031"/>
            <a:ext cx="763194" cy="395760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Двойная стрелка влево/вправо 45"/>
          <p:cNvSpPr/>
          <p:nvPr/>
        </p:nvSpPr>
        <p:spPr>
          <a:xfrm rot="5213481">
            <a:off x="5372581" y="5142086"/>
            <a:ext cx="748616" cy="515633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Двойная стрелка влево/вправо 46"/>
          <p:cNvSpPr/>
          <p:nvPr/>
        </p:nvSpPr>
        <p:spPr>
          <a:xfrm rot="5400000">
            <a:off x="7742862" y="2746647"/>
            <a:ext cx="2374968" cy="427307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Двойная стрелка влево/вправо 47"/>
          <p:cNvSpPr/>
          <p:nvPr/>
        </p:nvSpPr>
        <p:spPr>
          <a:xfrm rot="5400000">
            <a:off x="7478695" y="3656185"/>
            <a:ext cx="1028345" cy="452103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Двойная стрелка влево/вправо 48"/>
          <p:cNvSpPr/>
          <p:nvPr/>
        </p:nvSpPr>
        <p:spPr>
          <a:xfrm rot="5400000">
            <a:off x="727764" y="3744844"/>
            <a:ext cx="1077944" cy="446256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Двойная стрелка влево/вправо 49"/>
          <p:cNvSpPr/>
          <p:nvPr/>
        </p:nvSpPr>
        <p:spPr>
          <a:xfrm rot="5400000">
            <a:off x="-826300" y="2778627"/>
            <a:ext cx="2591793" cy="436154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7" grpId="0" animBg="1"/>
      <p:bldP spid="28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DT</cp:lastModifiedBy>
  <cp:revision>1</cp:revision>
  <dcterms:created xsi:type="dcterms:W3CDTF">2018-02-12T11:22:15Z</dcterms:created>
  <dcterms:modified xsi:type="dcterms:W3CDTF">2018-02-12T12:06:49Z</dcterms:modified>
</cp:coreProperties>
</file>