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90" r:id="rId3"/>
    <p:sldId id="269" r:id="rId4"/>
    <p:sldId id="285" r:id="rId5"/>
    <p:sldId id="271" r:id="rId6"/>
    <p:sldId id="278" r:id="rId7"/>
    <p:sldId id="260" r:id="rId8"/>
    <p:sldId id="286" r:id="rId9"/>
    <p:sldId id="273" r:id="rId10"/>
    <p:sldId id="284" r:id="rId11"/>
    <p:sldId id="274" r:id="rId12"/>
    <p:sldId id="287" r:id="rId13"/>
    <p:sldId id="259" r:id="rId14"/>
    <p:sldId id="283" r:id="rId15"/>
    <p:sldId id="272" r:id="rId16"/>
    <p:sldId id="288" r:id="rId17"/>
    <p:sldId id="262" r:id="rId18"/>
    <p:sldId id="270" r:id="rId19"/>
    <p:sldId id="276" r:id="rId20"/>
    <p:sldId id="282" r:id="rId21"/>
    <p:sldId id="275" r:id="rId22"/>
    <p:sldId id="28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7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892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5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2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3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9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39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93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1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886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96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75144-D309-4D04-993E-995880B75F33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C8E90-C5E5-498B-A3AD-3C7A327C5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3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er3ed.qrz.ru/chukovsky/chukovsky2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8" r="10078" b="6301"/>
          <a:stretch/>
        </p:blipFill>
        <p:spPr bwMode="auto">
          <a:xfrm>
            <a:off x="6728857" y="688769"/>
            <a:ext cx="4196442" cy="534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08809" y="1090049"/>
            <a:ext cx="6096000" cy="276998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r>
              <a:rPr lang="ru-RU" sz="3800" b="1" dirty="0" smtClean="0">
                <a:solidFill>
                  <a:srgbClr val="002060"/>
                </a:solidFill>
                <a:latin typeface="Constantia"/>
              </a:rPr>
              <a:t>Корней Иванович</a:t>
            </a:r>
          </a:p>
          <a:p>
            <a:r>
              <a:rPr lang="ru-RU" sz="3800" b="1" dirty="0" smtClean="0">
                <a:solidFill>
                  <a:srgbClr val="002060"/>
                </a:solidFill>
                <a:latin typeface="Constantia"/>
              </a:rPr>
              <a:t> Чуковский</a:t>
            </a:r>
          </a:p>
          <a:p>
            <a:endParaRPr lang="ru-RU" sz="3800" b="1" dirty="0" smtClean="0">
              <a:solidFill>
                <a:srgbClr val="002060"/>
              </a:solidFill>
              <a:latin typeface="Constantia"/>
            </a:endParaRPr>
          </a:p>
          <a:p>
            <a:r>
              <a:rPr lang="ru-RU" sz="6000" b="1" i="1" dirty="0" smtClean="0">
                <a:solidFill>
                  <a:srgbClr val="002060"/>
                </a:solidFill>
                <a:latin typeface="Constantia"/>
              </a:rPr>
              <a:t>Загадки</a:t>
            </a:r>
            <a:endParaRPr lang="ru-RU" sz="60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2857" y="478337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prstClr val="black"/>
                </a:solidFill>
                <a:latin typeface="Arial"/>
              </a:rPr>
              <a:t>Выполнила  воспитатель</a:t>
            </a:r>
          </a:p>
          <a:p>
            <a:pPr lvl="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prstClr val="black"/>
                </a:solidFill>
                <a:latin typeface="Arial"/>
              </a:rPr>
              <a:t>МБДОУ детский сад комбинированного вида №21 «Ладушки»</a:t>
            </a:r>
          </a:p>
          <a:p>
            <a:pPr lvl="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prstClr val="black"/>
                </a:solidFill>
                <a:latin typeface="Arial"/>
              </a:rPr>
              <a:t>Бугрова Ирина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362255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icrobik.ru/dostb/%D0%9A%D0%BE%D0%BD%D0%BA%D1%83%D1%80%D1%81+%D0%B7%D0%BD%D0%B0%D1%82%D0%BE%D0%BA%D0%BE%D0%B2+%D0%BC%D0%B0%D1%82%D0%B5%D0%BC%D0%B0%D1%82%D0%B8%D0%BA%D0%B8b/10261_html_m485d9a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77823"/>
            <a:ext cx="6227074" cy="61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72150" y="1647826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4200" b="1" dirty="0">
                <a:solidFill>
                  <a:srgbClr val="002060"/>
                </a:solidFill>
                <a:latin typeface="Constantia"/>
              </a:rPr>
              <a:t>Вот иголки и булавки</a:t>
            </a:r>
            <a:br>
              <a:rPr lang="ru-RU" sz="4200" b="1" dirty="0">
                <a:solidFill>
                  <a:srgbClr val="002060"/>
                </a:solidFill>
                <a:latin typeface="Constantia"/>
              </a:rPr>
            </a:br>
            <a:r>
              <a:rPr lang="ru-RU" sz="4200" b="1" dirty="0">
                <a:solidFill>
                  <a:srgbClr val="002060"/>
                </a:solidFill>
                <a:latin typeface="Constantia"/>
              </a:rPr>
              <a:t>Выползают из-под лавки.</a:t>
            </a:r>
            <a:br>
              <a:rPr lang="ru-RU" sz="4200" b="1" dirty="0">
                <a:solidFill>
                  <a:srgbClr val="002060"/>
                </a:solidFill>
                <a:latin typeface="Constantia"/>
              </a:rPr>
            </a:br>
            <a:r>
              <a:rPr lang="ru-RU" sz="4200" b="1" dirty="0">
                <a:solidFill>
                  <a:srgbClr val="002060"/>
                </a:solidFill>
                <a:latin typeface="Constantia"/>
              </a:rPr>
              <a:t>На меня они глядят,</a:t>
            </a:r>
            <a:br>
              <a:rPr lang="ru-RU" sz="4200" b="1" dirty="0">
                <a:solidFill>
                  <a:srgbClr val="002060"/>
                </a:solidFill>
                <a:latin typeface="Constantia"/>
              </a:rPr>
            </a:br>
            <a:r>
              <a:rPr lang="ru-RU" sz="4200" b="1" dirty="0">
                <a:solidFill>
                  <a:srgbClr val="002060"/>
                </a:solidFill>
                <a:latin typeface="Constantia"/>
              </a:rPr>
              <a:t>Молока они хотят.</a:t>
            </a:r>
          </a:p>
        </p:txBody>
      </p:sp>
    </p:spTree>
    <p:extLst>
      <p:ext uri="{BB962C8B-B14F-4D97-AF65-F5344CB8AC3E}">
        <p14:creationId xmlns:p14="http://schemas.microsoft.com/office/powerpoint/2010/main" val="236722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on-planet.ru/uploads/posts/2014-05/1400429776_belobryuhii-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47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0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посмотреть картинку мудрой со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009651"/>
            <a:ext cx="4682514" cy="39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66800" y="1009651"/>
            <a:ext cx="6096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4800" b="1" dirty="0">
                <a:solidFill>
                  <a:srgbClr val="002060"/>
                </a:solidFill>
                <a:latin typeface="Constantia"/>
              </a:rPr>
              <a:t>Ах, не трогайте меня:</a:t>
            </a:r>
            <a:br>
              <a:rPr lang="ru-RU" sz="4800" b="1" dirty="0">
                <a:solidFill>
                  <a:srgbClr val="002060"/>
                </a:solidFill>
                <a:latin typeface="Constantia"/>
              </a:rPr>
            </a:br>
            <a:r>
              <a:rPr lang="ru-RU" sz="4800" b="1" dirty="0">
                <a:solidFill>
                  <a:srgbClr val="002060"/>
                </a:solidFill>
                <a:latin typeface="Constantia"/>
              </a:rPr>
              <a:t>Обожгу и без огня</a:t>
            </a:r>
            <a:r>
              <a:rPr lang="ru-RU" sz="6000" b="1" dirty="0">
                <a:solidFill>
                  <a:srgbClr val="002060"/>
                </a:solidFill>
                <a:latin typeface="Constantia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8573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://www.trawka.ru/images/krap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0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icrobik.ru/dostb/%D0%9A%D0%BE%D0%BD%D0%BA%D1%83%D1%80%D1%81+%D0%B7%D0%BD%D0%B0%D1%82%D0%BE%D0%BA%D0%BE%D0%B2+%D0%BC%D0%B0%D1%82%D0%B5%D0%BC%D0%B0%D1%82%D0%B8%D0%BA%D0%B8b/10261_html_m485d9a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77823"/>
            <a:ext cx="6227074" cy="61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0" y="1690688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4200" b="1" dirty="0">
                <a:solidFill>
                  <a:srgbClr val="002060"/>
                </a:solidFill>
                <a:latin typeface="Constantia"/>
              </a:rPr>
              <a:t>Я одноухая старуха,</a:t>
            </a:r>
            <a:br>
              <a:rPr lang="ru-RU" sz="4200" b="1" dirty="0">
                <a:solidFill>
                  <a:srgbClr val="002060"/>
                </a:solidFill>
                <a:latin typeface="Constantia"/>
              </a:rPr>
            </a:br>
            <a:r>
              <a:rPr lang="ru-RU" sz="4200" b="1" dirty="0">
                <a:solidFill>
                  <a:srgbClr val="002060"/>
                </a:solidFill>
                <a:latin typeface="Constantia"/>
              </a:rPr>
              <a:t>Я прыгаю по полотну</a:t>
            </a:r>
            <a:br>
              <a:rPr lang="ru-RU" sz="4200" b="1" dirty="0">
                <a:solidFill>
                  <a:srgbClr val="002060"/>
                </a:solidFill>
                <a:latin typeface="Constantia"/>
              </a:rPr>
            </a:br>
            <a:r>
              <a:rPr lang="ru-RU" sz="4200" b="1" dirty="0">
                <a:solidFill>
                  <a:srgbClr val="002060"/>
                </a:solidFill>
                <a:latin typeface="Constantia"/>
              </a:rPr>
              <a:t>И нитку длинную из уха,</a:t>
            </a:r>
            <a:br>
              <a:rPr lang="ru-RU" sz="4200" b="1" dirty="0">
                <a:solidFill>
                  <a:srgbClr val="002060"/>
                </a:solidFill>
                <a:latin typeface="Constantia"/>
              </a:rPr>
            </a:br>
            <a:r>
              <a:rPr lang="ru-RU" sz="4200" b="1" dirty="0">
                <a:solidFill>
                  <a:srgbClr val="002060"/>
                </a:solidFill>
                <a:latin typeface="Constantia"/>
              </a:rPr>
              <a:t>Как паутинку, я тяну.</a:t>
            </a:r>
          </a:p>
        </p:txBody>
      </p:sp>
    </p:spTree>
    <p:extLst>
      <p:ext uri="{BB962C8B-B14F-4D97-AF65-F5344CB8AC3E}">
        <p14:creationId xmlns:p14="http://schemas.microsoft.com/office/powerpoint/2010/main" val="23201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microstocker.com.ua/upload/image/fotos/big/042c51a4ac80c067a00259e536ea2a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95023"/>
            <a:ext cx="5981700" cy="629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11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посмотреть картинку мудрой со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009651"/>
            <a:ext cx="4682514" cy="39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76299" y="1027906"/>
            <a:ext cx="60960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600" b="1" dirty="0">
                <a:solidFill>
                  <a:srgbClr val="002060"/>
                </a:solidFill>
                <a:latin typeface="Constantia"/>
              </a:rPr>
              <a:t>Растёт она вниз 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600" b="1" dirty="0">
                <a:solidFill>
                  <a:srgbClr val="002060"/>
                </a:solidFill>
                <a:latin typeface="Constantia"/>
              </a:rPr>
              <a:t>   головою,</a:t>
            </a:r>
            <a:br>
              <a:rPr lang="ru-RU" sz="3600" b="1" dirty="0">
                <a:solidFill>
                  <a:srgbClr val="002060"/>
                </a:solidFill>
                <a:latin typeface="Constantia"/>
              </a:rPr>
            </a:br>
            <a:r>
              <a:rPr lang="ru-RU" sz="3600" b="1" dirty="0">
                <a:solidFill>
                  <a:srgbClr val="002060"/>
                </a:solidFill>
                <a:latin typeface="Constantia"/>
              </a:rPr>
              <a:t>   Не летом растёт, 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600" b="1" dirty="0">
                <a:solidFill>
                  <a:srgbClr val="002060"/>
                </a:solidFill>
                <a:latin typeface="Constantia"/>
              </a:rPr>
              <a:t>   а зимою.</a:t>
            </a:r>
            <a:br>
              <a:rPr lang="ru-RU" sz="3600" b="1" dirty="0">
                <a:solidFill>
                  <a:srgbClr val="002060"/>
                </a:solidFill>
                <a:latin typeface="Constantia"/>
              </a:rPr>
            </a:br>
            <a:r>
              <a:rPr lang="ru-RU" sz="3600" b="1" dirty="0">
                <a:solidFill>
                  <a:srgbClr val="002060"/>
                </a:solidFill>
                <a:latin typeface="Constantia"/>
              </a:rPr>
              <a:t>   Но солнце её припечёт </a:t>
            </a:r>
            <a:br>
              <a:rPr lang="ru-RU" sz="3600" b="1" dirty="0">
                <a:solidFill>
                  <a:srgbClr val="002060"/>
                </a:solidFill>
                <a:latin typeface="Constantia"/>
              </a:rPr>
            </a:br>
            <a:r>
              <a:rPr lang="ru-RU" sz="3600" b="1" dirty="0">
                <a:solidFill>
                  <a:srgbClr val="002060"/>
                </a:solidFill>
                <a:latin typeface="Constantia"/>
              </a:rPr>
              <a:t>   Заплачет она и умрёт.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9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http://fakty.ictv.ua/public/images/gallery/2016/01/31/thumbnail-20160131184627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97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icrobik.ru/dostb/%D0%9A%D0%BE%D0%BD%D0%BA%D1%83%D1%80%D1%81+%D0%B7%D0%BD%D0%B0%D1%82%D0%BE%D0%BA%D0%BE%D0%B2+%D0%BC%D0%B0%D1%82%D0%B5%D0%BC%D0%B0%D1%82%D0%B8%D0%BA%D0%B8b/10261_html_m485d9a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77823"/>
            <a:ext cx="6227074" cy="61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00850" y="1181127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200" b="1" dirty="0">
                <a:solidFill>
                  <a:srgbClr val="002060"/>
                </a:solidFill>
                <a:latin typeface="Constantia"/>
              </a:rPr>
              <a:t>Красные двери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В пещере моей,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Белые звери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Сидят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У дверей.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И мясо и хлеб — 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всю добычу мою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Я с радостью 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белым зверям отдаю!</a:t>
            </a:r>
          </a:p>
        </p:txBody>
      </p:sp>
    </p:spTree>
    <p:extLst>
      <p:ext uri="{BB962C8B-B14F-4D97-AF65-F5344CB8AC3E}">
        <p14:creationId xmlns:p14="http://schemas.microsoft.com/office/powerpoint/2010/main" val="142402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cs316822.vk.me/v316822267/6612/HiNkOLXfZ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8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96000" y="2055814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200" b="1" dirty="0">
                <a:solidFill>
                  <a:srgbClr val="002060"/>
                </a:solidFill>
                <a:latin typeface="Constantia"/>
              </a:rPr>
              <a:t>Был белый дом,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Чудесный дом,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И что-то застучало в нём.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И он разбился, и оттуда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Живое выбежало чудо —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Такое тёплое, такое пушистое и золотое. </a:t>
            </a:r>
          </a:p>
        </p:txBody>
      </p:sp>
      <p:pic>
        <p:nvPicPr>
          <p:cNvPr id="7" name="Picture 4" descr="http://www.microbik.ru/dostb/%D0%9A%D0%BE%D0%BD%D0%BA%D1%83%D1%80%D1%81+%D0%B7%D0%BD%D0%B0%D1%82%D0%BE%D0%BA%D0%BE%D0%B2+%D0%BC%D0%B0%D1%82%D0%B5%D0%BC%D0%B0%D1%82%D0%B8%D0%BA%D0%B8b/10261_html_m485d9a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77823"/>
            <a:ext cx="6227074" cy="61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40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посмотреть картинку мудрой со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009651"/>
            <a:ext cx="4682514" cy="39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7700" y="818426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200" b="1" dirty="0">
                <a:solidFill>
                  <a:srgbClr val="002060"/>
                </a:solidFill>
                <a:latin typeface="Constantia"/>
              </a:rPr>
              <a:t>Лежу я у вас под ногами,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Топчите меня сапогами.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А завтра во двор унесите меня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И бейте меня, колотите меня,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Чтоб дети могли поваляться на мне,</a:t>
            </a:r>
            <a:br>
              <a:rPr lang="ru-RU" sz="3200" b="1" dirty="0">
                <a:solidFill>
                  <a:srgbClr val="002060"/>
                </a:solidFill>
                <a:latin typeface="Constantia"/>
              </a:rPr>
            </a:br>
            <a:r>
              <a:rPr lang="ru-RU" sz="3200" b="1" dirty="0">
                <a:solidFill>
                  <a:srgbClr val="002060"/>
                </a:solidFill>
                <a:latin typeface="Constantia"/>
              </a:rPr>
              <a:t>Барахтаться и кувыркаться на мне.</a:t>
            </a:r>
          </a:p>
        </p:txBody>
      </p:sp>
    </p:spTree>
    <p:extLst>
      <p:ext uri="{BB962C8B-B14F-4D97-AF65-F5344CB8AC3E}">
        <p14:creationId xmlns:p14="http://schemas.microsoft.com/office/powerpoint/2010/main" val="350167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avtograf22.ru/wp-content/uploads/2015/11/956574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28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5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0462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garmoniya.org.ua/wordpress/wp-content/uploads/2013/12/skazka_sekret_mudroj_sov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27906"/>
            <a:ext cx="4813813" cy="523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67657" y="2186275"/>
            <a:ext cx="409919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Monotype Corsiva" pitchFamily="66" charset="0"/>
              </a:rPr>
              <a:t>Молодцы!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7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bs.twimg.com/media/Cb1lxT4WIAAfIy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0059"/>
            <a:ext cx="7600950" cy="646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7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посмотреть картинку мудрой со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009651"/>
            <a:ext cx="4682514" cy="39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95399" y="1526312"/>
            <a:ext cx="6096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800" b="1" dirty="0">
                <a:solidFill>
                  <a:srgbClr val="002060"/>
                </a:solidFill>
                <a:latin typeface="Constantia"/>
              </a:rPr>
              <a:t>Два коня у меня,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Два коня.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По воде они возят меня.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А вода тверда, словно каменная!</a:t>
            </a:r>
          </a:p>
        </p:txBody>
      </p:sp>
    </p:spTree>
    <p:extLst>
      <p:ext uri="{BB962C8B-B14F-4D97-AF65-F5344CB8AC3E}">
        <p14:creationId xmlns:p14="http://schemas.microsoft.com/office/powerpoint/2010/main" val="138067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kant.ru/upload/iblock/11a/11ab161713a8cfd802a86c2bcc35ad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78090"/>
            <a:ext cx="7010400" cy="653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5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4495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microbik.ru/dostb/%D0%9A%D0%BE%D0%BD%D0%BA%D1%83%D1%80%D1%81+%D0%B7%D0%BD%D0%B0%D1%82%D0%BE%D0%BA%D0%BE%D0%B2+%D0%BC%D0%B0%D1%82%D0%B5%D0%BC%D0%B0%D1%82%D0%B8%D0%BA%D0%B8b/10261_html_m485d9a5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87" y="365125"/>
            <a:ext cx="6227074" cy="61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90087" y="1690688"/>
            <a:ext cx="6096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800" b="1" dirty="0">
                <a:solidFill>
                  <a:srgbClr val="002060"/>
                </a:solidFill>
                <a:latin typeface="Constantia"/>
              </a:rPr>
              <a:t>Паровоз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Без колёс!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Вот так чудо-паровоз!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Не с ума ли он сошёл —</a:t>
            </a:r>
            <a:br>
              <a:rPr lang="ru-RU" sz="3800" b="1" dirty="0">
                <a:solidFill>
                  <a:srgbClr val="002060"/>
                </a:solidFill>
                <a:latin typeface="Constantia"/>
              </a:rPr>
            </a:br>
            <a:r>
              <a:rPr lang="ru-RU" sz="3800" b="1" dirty="0">
                <a:solidFill>
                  <a:srgbClr val="002060"/>
                </a:solidFill>
                <a:latin typeface="Constantia"/>
              </a:rPr>
              <a:t>Прямо по морю пошёл!</a:t>
            </a:r>
          </a:p>
        </p:txBody>
      </p:sp>
    </p:spTree>
    <p:extLst>
      <p:ext uri="{BB962C8B-B14F-4D97-AF65-F5344CB8AC3E}">
        <p14:creationId xmlns:p14="http://schemas.microsoft.com/office/powerpoint/2010/main" val="29241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посмотреть фото пароход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0"/>
            <a:ext cx="12187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4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narand.com/images/qss/background/big/7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посмотреть картинку мудрой со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009651"/>
            <a:ext cx="4682514" cy="39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7700" y="463845"/>
            <a:ext cx="6096000" cy="59523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400" b="1" dirty="0">
                <a:solidFill>
                  <a:srgbClr val="002060"/>
                </a:solidFill>
                <a:latin typeface="Constantia"/>
              </a:rPr>
              <a:t>Вдруг из чёрной темноты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В небе выросли кусты.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А на них-то голубые,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Пунцовые, золотые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Распускаются цветы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Небывалой красоты.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И все улицы под ними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Тоже стали голубыми,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Пунцовыми, золотыми,</a:t>
            </a:r>
            <a:br>
              <a:rPr lang="ru-RU" sz="3400" b="1" dirty="0">
                <a:solidFill>
                  <a:srgbClr val="002060"/>
                </a:solidFill>
                <a:latin typeface="Constantia"/>
              </a:rPr>
            </a:br>
            <a:r>
              <a:rPr lang="ru-RU" sz="3400" b="1" dirty="0">
                <a:solidFill>
                  <a:srgbClr val="002060"/>
                </a:solidFill>
                <a:latin typeface="Constantia"/>
              </a:rPr>
              <a:t>Разноцветными.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3400" b="1" dirty="0">
              <a:solidFill>
                <a:srgbClr val="0070C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0184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vipfire.ru/images/stories/galleries/fireworks/prazdsalut/prazdnik_salut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4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1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65</Words>
  <Application>Microsoft Office PowerPoint</Application>
  <PresentationFormat>Широкоэкранный</PresentationFormat>
  <Paragraphs>20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Constantia</vt:lpstr>
      <vt:lpstr>Monotype Corsiva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12</cp:revision>
  <dcterms:created xsi:type="dcterms:W3CDTF">2016-04-20T19:48:04Z</dcterms:created>
  <dcterms:modified xsi:type="dcterms:W3CDTF">2018-03-04T07:42:29Z</dcterms:modified>
</cp:coreProperties>
</file>