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6" r:id="rId3"/>
    <p:sldId id="257" r:id="rId4"/>
    <p:sldId id="262" r:id="rId5"/>
    <p:sldId id="260" r:id="rId6"/>
    <p:sldId id="261" r:id="rId7"/>
    <p:sldId id="264" r:id="rId8"/>
    <p:sldId id="266" r:id="rId9"/>
    <p:sldId id="263" r:id="rId10"/>
    <p:sldId id="265" r:id="rId11"/>
    <p:sldId id="258" r:id="rId12"/>
    <p:sldId id="268" r:id="rId13"/>
    <p:sldId id="269" r:id="rId14"/>
    <p:sldId id="271" r:id="rId15"/>
    <p:sldId id="270" r:id="rId16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7D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30" d="100"/>
          <a:sy n="30" d="100"/>
        </p:scale>
        <p:origin x="834" y="23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03521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11247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64971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9803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7273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24074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98371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720426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502553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631426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38396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1562">
              <a:srgbClr val="8A9599"/>
            </a:gs>
            <a:gs pos="42000">
              <a:srgbClr val="81979F"/>
            </a:gs>
            <a:gs pos="32000">
              <a:srgbClr val="84A0AA"/>
            </a:gs>
            <a:gs pos="58000">
              <a:srgbClr val="6F9BAB"/>
            </a:gs>
            <a:gs pos="0">
              <a:srgbClr val="92C7DA"/>
            </a:gs>
            <a:gs pos="4000">
              <a:srgbClr val="0070C0"/>
            </a:gs>
            <a:gs pos="42000">
              <a:schemeClr val="accent3">
                <a:lumMod val="89000"/>
              </a:schemeClr>
            </a:gs>
            <a:gs pos="79000">
              <a:schemeClr val="accent3">
                <a:lumMod val="75000"/>
              </a:schemeClr>
            </a:gs>
            <a:gs pos="92000">
              <a:schemeClr val="accent3">
                <a:lumMod val="70000"/>
              </a:schemeClr>
            </a:gs>
          </a:gsLst>
          <a:path path="circle">
            <a:fillToRect l="50000" t="50000" r="5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FDD3ED-9152-4D2B-9CDA-B6FEE3BD1770}" type="datetimeFigureOut">
              <a:rPr lang="ru-RU" smtClean="0"/>
              <a:t>04.03.2018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871A87-42F3-411E-9B11-5EFAAF572C04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94885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.jpeg"/><Relationship Id="rId3" Type="http://schemas.openxmlformats.org/officeDocument/2006/relationships/image" Target="../media/image11.jpg"/><Relationship Id="rId7" Type="http://schemas.microsoft.com/office/2007/relationships/hdphoto" Target="../media/hdphoto2.wdp"/><Relationship Id="rId12" Type="http://schemas.openxmlformats.org/officeDocument/2006/relationships/image" Target="../media/image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4.jpeg"/><Relationship Id="rId5" Type="http://schemas.openxmlformats.org/officeDocument/2006/relationships/image" Target="../media/image9.jpg"/><Relationship Id="rId10" Type="http://schemas.openxmlformats.org/officeDocument/2006/relationships/image" Target="../media/image5.jpg"/><Relationship Id="rId4" Type="http://schemas.openxmlformats.org/officeDocument/2006/relationships/image" Target="../media/image10.jpeg"/><Relationship Id="rId9" Type="http://schemas.microsoft.com/office/2007/relationships/hdphoto" Target="../media/hdphoto1.wdp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/>
          </p:cNvSpPr>
          <p:nvPr/>
        </p:nvSpPr>
        <p:spPr>
          <a:xfrm>
            <a:off x="2119745" y="637454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Предметы, облегчающие труд человека в быту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762062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13149" y="890964"/>
            <a:ext cx="5868000" cy="46936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77476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82713" y="790147"/>
            <a:ext cx="4356000" cy="55578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37807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99165" y="540553"/>
            <a:ext cx="6048000" cy="56366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596786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34640" y="358140"/>
            <a:ext cx="7308000" cy="548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16415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41420" y="1123950"/>
            <a:ext cx="7272000" cy="51485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29543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90683" y="3139349"/>
            <a:ext cx="3868396" cy="360530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934" y="3139349"/>
            <a:ext cx="2457195" cy="3135177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49977" y="4139907"/>
            <a:ext cx="3095484" cy="2475972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90994" y="130015"/>
            <a:ext cx="3764408" cy="211566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backgroundRemoval t="5886" b="100000" l="20016" r="100000">
                        <a14:foregroundMark x1="28728" y1="6735" x2="71677" y2="425"/>
                        <a14:foregroundMark x1="70543" y1="2549" x2="72488" y2="52549"/>
                        <a14:foregroundMark x1="54538" y1="55036" x2="72771" y2="55461"/>
                        <a14:foregroundMark x1="52593" y1="4612" x2="34360" y2="0"/>
                        <a14:foregroundMark x1="34603" y1="1699" x2="27877" y2="7160"/>
                        <a14:foregroundMark x1="28444" y1="8010" x2="28728" y2="93265"/>
                        <a14:foregroundMark x1="28444" y1="94539" x2="33509" y2="99150"/>
                        <a14:foregroundMark x1="56240" y1="58010" x2="57618" y2="76881"/>
                        <a14:foregroundMark x1="57334" y1="73544" x2="53971" y2="73544"/>
                        <a14:foregroundMark x1="53971" y1="73544" x2="53687" y2="96238"/>
                        <a14:foregroundMark x1="53687" y1="97087" x2="35737" y2="995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35078" y="3715621"/>
            <a:ext cx="4569795" cy="305161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8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21678" y="1613498"/>
            <a:ext cx="3051703" cy="3051703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957402" y="890963"/>
            <a:ext cx="3086834" cy="2525588"/>
          </a:xfrm>
          <a:prstGeom prst="rect">
            <a:avLst/>
          </a:prstGeom>
          <a:blipFill>
            <a:blip r:embed="rId11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0"/>
            </a:blip>
            <a:tile tx="0" ty="0" sx="100000" sy="100000" flip="none" algn="tl"/>
          </a:blipFill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1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42282" y="1115983"/>
            <a:ext cx="1946602" cy="2450103"/>
          </a:xfrm>
          <a:prstGeom prst="rect">
            <a:avLst/>
          </a:prstGeom>
        </p:spPr>
      </p:pic>
      <p:pic>
        <p:nvPicPr>
          <p:cNvPr id="10" name="Объект 3"/>
          <p:cNvPicPr>
            <a:picLocks noChangeAspect="1"/>
          </p:cNvPicPr>
          <p:nvPr/>
        </p:nvPicPr>
        <p:blipFill>
          <a:blip r:embed="rId13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3079" y="132091"/>
            <a:ext cx="2588418" cy="2739463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16493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 txBox="1">
            <a:spLocks/>
          </p:cNvSpPr>
          <p:nvPr/>
        </p:nvSpPr>
        <p:spPr>
          <a:xfrm>
            <a:off x="2377440" y="1234440"/>
            <a:ext cx="3764280" cy="434340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 очень люблю побродить по коврам,</a:t>
            </a:r>
            <a:b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 мягким диванам, по темным углам.</a:t>
            </a:r>
            <a:b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Там вкусную пыль я всегда нахожу</a:t>
            </a:r>
            <a:b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от наслаждения громко жужжу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Объект 3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94394" y="1615405"/>
            <a:ext cx="3384000" cy="3581469"/>
          </a:xfrm>
          <a:prstGeom prst="rect">
            <a:avLst/>
          </a:prstGeom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33462087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533290"/>
            <a:ext cx="3505200" cy="403187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 материи сную,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Всюду острый нос сую.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Ох и злюсь я, и шиплю.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Мятых о-очень не люблю.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91200" y="2549226"/>
            <a:ext cx="5040000" cy="3489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19576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67000" y="742128"/>
            <a:ext cx="353568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комнате ванной коробка стоит,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Глазом прозрачным и круглым глядит.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глаз заглянуть интересно, когда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этой коробке клокочет вода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990585" y="957610"/>
            <a:ext cx="4068000" cy="5120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51186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3010149"/>
              </p:ext>
            </p:extLst>
          </p:nvPr>
        </p:nvGraphicFramePr>
        <p:xfrm>
          <a:off x="2301240" y="539262"/>
          <a:ext cx="2773680" cy="4459458"/>
        </p:xfrm>
        <a:graphic>
          <a:graphicData uri="http://schemas.openxmlformats.org/drawingml/2006/table">
            <a:tbl>
              <a:tblPr firstRow="1" firstCol="1" bandRow="1"/>
              <a:tblGrid>
                <a:gridCol w="2773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459458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84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44444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Застрочит, как пулемёт,</a:t>
                      </a:r>
                      <a:br>
                        <a:rPr lang="ru-RU" sz="3200" dirty="0">
                          <a:solidFill>
                            <a:srgbClr val="44444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200" dirty="0">
                          <a:solidFill>
                            <a:srgbClr val="44444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Платье новое сошьёт.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>
                        <a:alphaModFix amt="0"/>
                      </a:blip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11996" y="1467156"/>
            <a:ext cx="5580000" cy="4565448"/>
          </a:xfrm>
          <a:prstGeom prst="rect">
            <a:avLst/>
          </a:prstGeom>
          <a:blipFill>
            <a:blip r:embed="rId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0"/>
            </a:blip>
            <a:tile tx="0" ty="0" sx="100000" sy="100000" flip="none" algn="tl"/>
          </a:blipFill>
        </p:spPr>
      </p:pic>
    </p:spTree>
    <p:extLst>
      <p:ext uri="{BB962C8B-B14F-4D97-AF65-F5344CB8AC3E}">
        <p14:creationId xmlns:p14="http://schemas.microsoft.com/office/powerpoint/2010/main" val="1394512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15406" y="3976431"/>
            <a:ext cx="5827541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Что за чудо, что за ящик?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Сам – певец и сам – рассказчик,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И к тому же заодно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Демонстрирует кино.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623441" y="640094"/>
            <a:ext cx="5652000" cy="3941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6379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1076937"/>
              </p:ext>
            </p:extLst>
          </p:nvPr>
        </p:nvGraphicFramePr>
        <p:xfrm>
          <a:off x="2301240" y="445478"/>
          <a:ext cx="3154680" cy="4385602"/>
        </p:xfrm>
        <a:graphic>
          <a:graphicData uri="http://schemas.openxmlformats.org/drawingml/2006/table">
            <a:tbl>
              <a:tblPr firstRow="1" firstCol="1" bandRow="1"/>
              <a:tblGrid>
                <a:gridCol w="31546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</a:tblGrid>
              <a:tr h="4385602">
                <a:tc>
                  <a:txBody>
                    <a:bodyPr/>
                    <a:lstStyle>
                      <a:lvl1pPr marL="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457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914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371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8288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22860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7432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32004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3657600" algn="l" defTabSz="914400" rtl="0" eaLnBrk="1" latinLnBrk="0" hangingPunct="1">
                        <a:defRPr sz="180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>
                        <a:lnSpc>
                          <a:spcPct val="100000"/>
                        </a:lnSpc>
                        <a:spcBef>
                          <a:spcPts val="840"/>
                        </a:spcBef>
                        <a:spcAft>
                          <a:spcPts val="0"/>
                        </a:spcAft>
                      </a:pPr>
                      <a:r>
                        <a:rPr lang="ru-RU" sz="3200" dirty="0">
                          <a:solidFill>
                            <a:srgbClr val="44444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В этом маленьком предмете</a:t>
                      </a:r>
                      <a:br>
                        <a:rPr lang="ru-RU" sz="3200" dirty="0">
                          <a:solidFill>
                            <a:srgbClr val="44444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</a:br>
                      <a:r>
                        <a:rPr lang="ru-RU" sz="3200" dirty="0">
                          <a:solidFill>
                            <a:srgbClr val="444444"/>
                          </a:solidFill>
                          <a:effectLst/>
                          <a:latin typeface="Times New Roman" panose="02020603050405020304" pitchFamily="18" charset="0"/>
                          <a:ea typeface="Times New Roman" panose="02020603050405020304" pitchFamily="18" charset="0"/>
                          <a:cs typeface="Times New Roman" panose="02020603050405020304" pitchFamily="18" charset="0"/>
                        </a:rPr>
                        <a:t>Поселился теплый ветер.</a:t>
                      </a:r>
                      <a:endParaRPr lang="ru-RU" sz="32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blipFill>
                      <a:blip r:embed="rId2">
                        <a:alphaModFix amt="0"/>
                      </a:blip>
                      <a:tile tx="0" ty="0" sx="100000" sy="100000" flip="none" algn="tl"/>
                    </a:blip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</a:tbl>
          </a:graphicData>
        </a:graphic>
      </p:graphicFrame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clrChange>
              <a:clrFrom>
                <a:srgbClr val="EBFFFF"/>
              </a:clrFrom>
              <a:clrTo>
                <a:srgbClr val="EBFFFF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colorTemperature colorTemp="47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04354" y="1225453"/>
            <a:ext cx="4356000" cy="43560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034895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96440" y="3209709"/>
            <a:ext cx="38416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 нашей кухне круглый год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r>
              <a:rPr lang="ru-RU" sz="36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Дед Мороз в шкафу живет</a:t>
            </a:r>
            <a:endParaRPr lang="ru-RU" sz="36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2" cstate="screen">
            <a:clrChange>
              <a:clrFrom>
                <a:srgbClr val="FCFCFC"/>
              </a:clrFrom>
              <a:clrTo>
                <a:srgbClr val="FCFCFC">
                  <a:alpha val="0"/>
                </a:srgbClr>
              </a:clrTo>
            </a:clrChang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5886" b="100000" l="20016" r="100000">
                        <a14:foregroundMark x1="28728" y1="6735" x2="71677" y2="425"/>
                        <a14:foregroundMark x1="70543" y1="2549" x2="72488" y2="52549"/>
                        <a14:foregroundMark x1="54538" y1="55036" x2="72771" y2="55461"/>
                        <a14:foregroundMark x1="52593" y1="4612" x2="34360" y2="0"/>
                        <a14:foregroundMark x1="34603" y1="1699" x2="27877" y2="7160"/>
                        <a14:foregroundMark x1="28444" y1="8010" x2="28728" y2="93265"/>
                        <a14:foregroundMark x1="28444" y1="94539" x2="33509" y2="99150"/>
                        <a14:foregroundMark x1="56240" y1="58010" x2="57618" y2="76881"/>
                        <a14:foregroundMark x1="57334" y1="73544" x2="53971" y2="73544"/>
                        <a14:foregroundMark x1="53971" y1="73544" x2="53687" y2="96238"/>
                        <a14:foregroundMark x1="53687" y1="97087" x2="35737" y2="99575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 l="18274" r="23750"/>
          <a:stretch/>
        </p:blipFill>
        <p:spPr>
          <a:xfrm>
            <a:off x="6295292" y="1307125"/>
            <a:ext cx="4466493" cy="5144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48757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468880" y="3105835"/>
            <a:ext cx="28956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Сушит ветер-суховей</a:t>
            </a:r>
            <a:b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3200" dirty="0">
                <a:solidFill>
                  <a:srgbClr val="444444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Кудри мамочки моей</a:t>
            </a:r>
            <a:endParaRPr lang="ru-RU" sz="3200" dirty="0">
              <a:solidFill>
                <a:prstClr val="black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23758" y="1772422"/>
            <a:ext cx="5188453" cy="291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6784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25</TotalTime>
  <Words>53</Words>
  <Application>Microsoft Office PowerPoint</Application>
  <PresentationFormat>Широкоэкранный</PresentationFormat>
  <Paragraphs>10</Paragraphs>
  <Slides>15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0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Home</dc:creator>
  <cp:lastModifiedBy>Home</cp:lastModifiedBy>
  <cp:revision>3</cp:revision>
  <dcterms:created xsi:type="dcterms:W3CDTF">2018-03-04T06:49:00Z</dcterms:created>
  <dcterms:modified xsi:type="dcterms:W3CDTF">2018-03-04T07:14:54Z</dcterms:modified>
</cp:coreProperties>
</file>