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3" r:id="rId4"/>
    <p:sldId id="264" r:id="rId5"/>
    <p:sldId id="257" r:id="rId6"/>
    <p:sldId id="260" r:id="rId7"/>
    <p:sldId id="262" r:id="rId8"/>
    <p:sldId id="261" r:id="rId9"/>
    <p:sldId id="259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5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F1AB-D498-4241-A347-43218B15F30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0E13-636B-4212-85DB-E051C38B2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7724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F1AB-D498-4241-A347-43218B15F30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0E13-636B-4212-85DB-E051C38B2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453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F1AB-D498-4241-A347-43218B15F30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0E13-636B-4212-85DB-E051C38B2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816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F1AB-D498-4241-A347-43218B15F30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0E13-636B-4212-85DB-E051C38B2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74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F1AB-D498-4241-A347-43218B15F30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0E13-636B-4212-85DB-E051C38B2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240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F1AB-D498-4241-A347-43218B15F30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0E13-636B-4212-85DB-E051C38B2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903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F1AB-D498-4241-A347-43218B15F30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0E13-636B-4212-85DB-E051C38B2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440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F1AB-D498-4241-A347-43218B15F30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0E13-636B-4212-85DB-E051C38B2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055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F1AB-D498-4241-A347-43218B15F30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0E13-636B-4212-85DB-E051C38B2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078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F1AB-D498-4241-A347-43218B15F30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0E13-636B-4212-85DB-E051C38B2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69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1F1AB-D498-4241-A347-43218B15F30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1B0E13-636B-4212-85DB-E051C38B2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1208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11F1AB-D498-4241-A347-43218B15F30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B0E13-636B-4212-85DB-E051C38B2A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4169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humbs.ivi.ru/f24.vcp.digitalaccess.ru/contents/a/f/0c54eb929fef1a83cce578a2c3ee7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780928"/>
            <a:ext cx="4896544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254771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Знаки препинания в предложениях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однородными членами.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733256"/>
            <a:ext cx="6400800" cy="84164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класс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4274" y="6469396"/>
            <a:ext cx="7351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Учитель русского языка и литературы ГБОУ Школа №1959 Фёдорова Т. 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97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434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2362274"/>
          </a:xfrm>
        </p:spPr>
        <p:txBody>
          <a:bodyPr>
            <a:normAutofit/>
          </a:bodyPr>
          <a:lstStyle/>
          <a:p>
            <a:pPr algn="l"/>
            <a:r>
              <a:rPr lang="ru-RU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Словарь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гряный,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мат, к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ртина, ра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сс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вет.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0673" y="2636912"/>
            <a:ext cx="84969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Лучезарный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рассвет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появился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над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большой горой в нашем лесу. </a:t>
            </a:r>
          </a:p>
        </p:txBody>
      </p:sp>
    </p:spTree>
    <p:extLst>
      <p:ext uri="{BB962C8B-B14F-4D97-AF65-F5344CB8AC3E}">
        <p14:creationId xmlns:p14="http://schemas.microsoft.com/office/powerpoint/2010/main" val="227186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Если стоят однородные члены,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sz="40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запятой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 раздели непременно.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рисуют, играют, сидят,</a:t>
            </a:r>
            <a:endParaRPr lang="ru-RU" sz="4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спорят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смеются, поют, </a:t>
            </a:r>
            <a:r>
              <a:rPr lang="ru-RU" sz="4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говорят</a:t>
            </a:r>
            <a:r>
              <a:rPr lang="ru-RU" sz="4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86ds5-nyagan.edusite.ru/images/818d05c8a57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3645024"/>
            <a:ext cx="95250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76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Союзы, которые используются для </a:t>
            </a:r>
            <a:r>
              <a:rPr lang="ru-RU" sz="3600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связи однородных членов предложения </a:t>
            </a:r>
            <a:endParaRPr lang="ru-RU" sz="3600" u="sng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1"/>
            <a:ext cx="8784976" cy="1972816"/>
          </a:xfrm>
        </p:spPr>
        <p:txBody>
          <a:bodyPr/>
          <a:lstStyle/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И, ДА (=И), ИЛИ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 запятая не ставится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А, НО, (ДА =НО)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-  запятая ставится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www.stihi.ru/pics/2014/11/05/999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2580903" cy="2580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68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5"/>
            <a:ext cx="8229600" cy="2448272"/>
          </a:xfrm>
        </p:spPr>
        <p:txBody>
          <a:bodyPr/>
          <a:lstStyle/>
          <a:p>
            <a:pPr marL="0" lv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Синицы висели вниз головами на ветках и заглядывали в окно из-под листьев клёна.</a:t>
            </a:r>
          </a:p>
          <a:p>
            <a:endParaRPr lang="ru-RU" dirty="0"/>
          </a:p>
        </p:txBody>
      </p:sp>
      <p:pic>
        <p:nvPicPr>
          <p:cNvPr id="2050" name="Picture 2" descr="http://img-f.photosight.ru/419/3956067_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995" y="1844824"/>
            <a:ext cx="3698776" cy="4931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playcast.ru/uploads/2015/03/06/1250109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3810001" cy="2895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66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514953" cy="2548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лесу мы собрали оранжевые алые багряные и жёлтые листья осины.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://stat8.blog.ru/lr/092c49462ff1aaeea6a8475067d348c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" y="2348880"/>
            <a:ext cx="4783807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www.nat-geo.ru/upload/iblock/769/769cb9759aa67c04ba90712e479b45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48880"/>
            <a:ext cx="5004048" cy="4479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996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1612776"/>
          </a:xfrm>
        </p:spPr>
        <p:txBody>
          <a:bodyPr/>
          <a:lstStyle/>
          <a:p>
            <a:pPr marL="0" lv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Берёза воспета 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фольклоре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поэзии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 музыке и живописи.</a:t>
            </a:r>
          </a:p>
          <a:p>
            <a:endParaRPr lang="ru-RU" dirty="0"/>
          </a:p>
        </p:txBody>
      </p:sp>
      <p:pic>
        <p:nvPicPr>
          <p:cNvPr id="5124" name="Picture 4" descr="http://img-fotki.yandex.ru/get/6612/59021748.ec/0_937e3_ca97c25f_X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12168"/>
            <a:ext cx="7164288" cy="5373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1756792"/>
          </a:xfrm>
        </p:spPr>
        <p:txBody>
          <a:bodyPr/>
          <a:lstStyle/>
          <a:p>
            <a:pPr marL="0" lv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Осенью солнце светит ещё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ярко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но не греет.</a:t>
            </a:r>
          </a:p>
          <a:p>
            <a:endParaRPr lang="ru-RU" dirty="0"/>
          </a:p>
        </p:txBody>
      </p:sp>
      <p:pic>
        <p:nvPicPr>
          <p:cNvPr id="6146" name="Picture 2" descr="http://forumodua.com/attachment.php?attachmentid=7054401&amp;d=13821672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3243"/>
            <a:ext cx="9144000" cy="5144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79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1"/>
            <a:ext cx="8229600" cy="43918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Книга  наш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дру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.. и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советчик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Из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кни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..  журналов и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брош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..р мы узнаём много интересного о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жизн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.. на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земл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.. Над созданием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кни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.. трудят..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ся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п..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сатели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художники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печ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тники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Тру.. их сложен но важен и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поч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тен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 Ты помни об этом и 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..</a:t>
            </a:r>
            <a:r>
              <a:rPr lang="ru-RU" sz="4000" dirty="0" err="1">
                <a:latin typeface="Times New Roman" pitchFamily="18" charset="0"/>
                <a:cs typeface="Times New Roman" pitchFamily="18" charset="0"/>
              </a:rPr>
              <a:t>ги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книги!</a:t>
            </a:r>
          </a:p>
          <a:p>
            <a:endParaRPr lang="ru-RU" dirty="0"/>
          </a:p>
        </p:txBody>
      </p:sp>
      <p:pic>
        <p:nvPicPr>
          <p:cNvPr id="7170" name="Picture 2" descr="http://www.playcast.ru/uploads/2015/06/24/1408772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580476"/>
            <a:ext cx="4647753" cy="2193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http://img-fotki.yandex.ru/get/5626/47407354.b7d/0_119cd0_44bcfff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413139"/>
            <a:ext cx="3168352" cy="240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36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128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Знаки препинания в предложениях  с однородными членами.</vt:lpstr>
      <vt:lpstr>Словарь: багряный, аромат, картина, рассвет.  </vt:lpstr>
      <vt:lpstr>Презентация PowerPoint</vt:lpstr>
      <vt:lpstr>Союзы, которые используются для связи однородных членов предложения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Знаки препинания в предложениях с однородными членами.</dc:title>
  <dc:creator>FLY</dc:creator>
  <cp:lastModifiedBy>FLY</cp:lastModifiedBy>
  <cp:revision>23</cp:revision>
  <dcterms:created xsi:type="dcterms:W3CDTF">2015-10-24T07:48:30Z</dcterms:created>
  <dcterms:modified xsi:type="dcterms:W3CDTF">2018-04-13T14:11:41Z</dcterms:modified>
</cp:coreProperties>
</file>