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9" d="100"/>
          <a:sy n="69" d="100"/>
        </p:scale>
        <p:origin x="-654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2E8DC16-A61A-474B-825C-718ED9BA0854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03AF7E7-D2B3-48D3-AEC5-A6D74D5E6370}">
      <dgm:prSet phldrT="[Текст]"/>
      <dgm:spPr/>
      <dgm:t>
        <a:bodyPr/>
        <a:lstStyle/>
        <a:p>
          <a:r>
            <a:rPr lang="ru-RU" dirty="0" smtClean="0"/>
            <a:t>имя</a:t>
          </a:r>
          <a:endParaRPr lang="ru-RU" dirty="0"/>
        </a:p>
      </dgm:t>
    </dgm:pt>
    <dgm:pt modelId="{2194C05B-7586-4DF8-844B-FC253F053504}" type="parTrans" cxnId="{581B57EA-050F-4B71-85B4-D5D5422B1010}">
      <dgm:prSet/>
      <dgm:spPr/>
      <dgm:t>
        <a:bodyPr/>
        <a:lstStyle/>
        <a:p>
          <a:endParaRPr lang="ru-RU"/>
        </a:p>
      </dgm:t>
    </dgm:pt>
    <dgm:pt modelId="{8E9FBE7C-6162-4573-9DD9-B4AA8450A033}" type="sibTrans" cxnId="{581B57EA-050F-4B71-85B4-D5D5422B1010}">
      <dgm:prSet/>
      <dgm:spPr/>
      <dgm:t>
        <a:bodyPr/>
        <a:lstStyle/>
        <a:p>
          <a:endParaRPr lang="ru-RU"/>
        </a:p>
      </dgm:t>
    </dgm:pt>
    <dgm:pt modelId="{D33EC950-C7F6-422C-9F82-A33DB28C92AE}">
      <dgm:prSet phldrT="[Текст]"/>
      <dgm:spPr/>
      <dgm:t>
        <a:bodyPr/>
        <a:lstStyle/>
        <a:p>
          <a:r>
            <a:rPr lang="ru-RU" dirty="0" smtClean="0"/>
            <a:t>различение</a:t>
          </a:r>
          <a:endParaRPr lang="ru-RU" dirty="0"/>
        </a:p>
      </dgm:t>
    </dgm:pt>
    <dgm:pt modelId="{A9552393-CAD9-4002-B7AA-1C0EDD3C3263}" type="parTrans" cxnId="{CDC06D2D-3794-493B-BA5C-AF200F268E4E}">
      <dgm:prSet/>
      <dgm:spPr/>
      <dgm:t>
        <a:bodyPr/>
        <a:lstStyle/>
        <a:p>
          <a:endParaRPr lang="ru-RU"/>
        </a:p>
      </dgm:t>
    </dgm:pt>
    <dgm:pt modelId="{3E4FBDB2-C3E9-47D4-A4D8-35365E799E73}" type="sibTrans" cxnId="{CDC06D2D-3794-493B-BA5C-AF200F268E4E}">
      <dgm:prSet/>
      <dgm:spPr/>
      <dgm:t>
        <a:bodyPr/>
        <a:lstStyle/>
        <a:p>
          <a:endParaRPr lang="ru-RU"/>
        </a:p>
      </dgm:t>
    </dgm:pt>
    <dgm:pt modelId="{69F8A7AC-6C96-4193-B0AE-12407542BDFD}">
      <dgm:prSet phldrT="[Текст]"/>
      <dgm:spPr/>
      <dgm:t>
        <a:bodyPr/>
        <a:lstStyle/>
        <a:p>
          <a:r>
            <a:rPr lang="ru-RU" dirty="0" smtClean="0"/>
            <a:t>отражение</a:t>
          </a:r>
        </a:p>
        <a:p>
          <a:r>
            <a:rPr lang="ru-RU" dirty="0" smtClean="0"/>
            <a:t>общества</a:t>
          </a:r>
          <a:endParaRPr lang="ru-RU" dirty="0"/>
        </a:p>
      </dgm:t>
    </dgm:pt>
    <dgm:pt modelId="{0B1C4381-6E38-4301-BAF2-53238A79F905}" type="parTrans" cxnId="{20323457-4CB3-47F2-9937-4546924A98D2}">
      <dgm:prSet/>
      <dgm:spPr/>
      <dgm:t>
        <a:bodyPr/>
        <a:lstStyle/>
        <a:p>
          <a:endParaRPr lang="ru-RU"/>
        </a:p>
      </dgm:t>
    </dgm:pt>
    <dgm:pt modelId="{793DBEDC-916E-42FD-8277-81D553D98569}" type="sibTrans" cxnId="{20323457-4CB3-47F2-9937-4546924A98D2}">
      <dgm:prSet/>
      <dgm:spPr/>
      <dgm:t>
        <a:bodyPr/>
        <a:lstStyle/>
        <a:p>
          <a:endParaRPr lang="ru-RU"/>
        </a:p>
      </dgm:t>
    </dgm:pt>
    <dgm:pt modelId="{4C17C9D4-8B14-43A6-9E89-0C7A90E4C1DA}" type="pres">
      <dgm:prSet presAssocID="{92E8DC16-A61A-474B-825C-718ED9BA085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A89FAC00-05A3-4C09-AAA6-67182433F875}" type="pres">
      <dgm:prSet presAssocID="{503AF7E7-D2B3-48D3-AEC5-A6D74D5E6370}" presName="hierRoot1" presStyleCnt="0">
        <dgm:presLayoutVars>
          <dgm:hierBranch val="init"/>
        </dgm:presLayoutVars>
      </dgm:prSet>
      <dgm:spPr/>
    </dgm:pt>
    <dgm:pt modelId="{9A9F7F9D-B9D9-4940-A502-027E95B0AB3F}" type="pres">
      <dgm:prSet presAssocID="{503AF7E7-D2B3-48D3-AEC5-A6D74D5E6370}" presName="rootComposite1" presStyleCnt="0"/>
      <dgm:spPr/>
    </dgm:pt>
    <dgm:pt modelId="{BD4EE98D-0692-40EB-A8BE-9B505883A08D}" type="pres">
      <dgm:prSet presAssocID="{503AF7E7-D2B3-48D3-AEC5-A6D74D5E6370}" presName="rootText1" presStyleLbl="node0" presStyleIdx="0" presStyleCnt="1" custScaleX="125461">
        <dgm:presLayoutVars>
          <dgm:chPref val="3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5E1A81FB-CEEC-4532-98E9-1393DA8A71DD}" type="pres">
      <dgm:prSet presAssocID="{503AF7E7-D2B3-48D3-AEC5-A6D74D5E6370}" presName="rootConnector1" presStyleLbl="node1" presStyleIdx="0" presStyleCnt="0"/>
      <dgm:spPr/>
      <dgm:t>
        <a:bodyPr/>
        <a:lstStyle/>
        <a:p>
          <a:endParaRPr lang="ru-RU"/>
        </a:p>
      </dgm:t>
    </dgm:pt>
    <dgm:pt modelId="{8FD9515E-C455-4CEB-B16C-146357439FBC}" type="pres">
      <dgm:prSet presAssocID="{503AF7E7-D2B3-48D3-AEC5-A6D74D5E6370}" presName="hierChild2" presStyleCnt="0"/>
      <dgm:spPr/>
    </dgm:pt>
    <dgm:pt modelId="{5F8ECC2E-62D0-4F48-A290-C376F412D6E8}" type="pres">
      <dgm:prSet presAssocID="{A9552393-CAD9-4002-B7AA-1C0EDD3C3263}" presName="Name37" presStyleLbl="parChTrans1D2" presStyleIdx="0" presStyleCnt="2"/>
      <dgm:spPr/>
      <dgm:t>
        <a:bodyPr/>
        <a:lstStyle/>
        <a:p>
          <a:endParaRPr lang="ru-RU"/>
        </a:p>
      </dgm:t>
    </dgm:pt>
    <dgm:pt modelId="{6C17F9C8-657C-4836-BA11-342323BB9D83}" type="pres">
      <dgm:prSet presAssocID="{D33EC950-C7F6-422C-9F82-A33DB28C92AE}" presName="hierRoot2" presStyleCnt="0">
        <dgm:presLayoutVars>
          <dgm:hierBranch val="init"/>
        </dgm:presLayoutVars>
      </dgm:prSet>
      <dgm:spPr/>
    </dgm:pt>
    <dgm:pt modelId="{3DEA5151-5297-4DDD-934E-EA448288AB0E}" type="pres">
      <dgm:prSet presAssocID="{D33EC950-C7F6-422C-9F82-A33DB28C92AE}" presName="rootComposite" presStyleCnt="0"/>
      <dgm:spPr/>
    </dgm:pt>
    <dgm:pt modelId="{24B543F9-B93D-4703-B02E-2087E4BF4B34}" type="pres">
      <dgm:prSet presAssocID="{D33EC950-C7F6-422C-9F82-A33DB28C92AE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561BD8F-C814-4AB2-8A95-176CA6203719}" type="pres">
      <dgm:prSet presAssocID="{D33EC950-C7F6-422C-9F82-A33DB28C92AE}" presName="rootConnector" presStyleLbl="node2" presStyleIdx="0" presStyleCnt="2"/>
      <dgm:spPr/>
      <dgm:t>
        <a:bodyPr/>
        <a:lstStyle/>
        <a:p>
          <a:endParaRPr lang="ru-RU"/>
        </a:p>
      </dgm:t>
    </dgm:pt>
    <dgm:pt modelId="{07C4D287-234C-4103-9F6F-289F3DAF0952}" type="pres">
      <dgm:prSet presAssocID="{D33EC950-C7F6-422C-9F82-A33DB28C92AE}" presName="hierChild4" presStyleCnt="0"/>
      <dgm:spPr/>
    </dgm:pt>
    <dgm:pt modelId="{5DE5E39B-82F5-4968-A97F-9501C618287B}" type="pres">
      <dgm:prSet presAssocID="{D33EC950-C7F6-422C-9F82-A33DB28C92AE}" presName="hierChild5" presStyleCnt="0"/>
      <dgm:spPr/>
    </dgm:pt>
    <dgm:pt modelId="{CB8DE6A6-7D48-455B-A838-3D12A63E1C3E}" type="pres">
      <dgm:prSet presAssocID="{0B1C4381-6E38-4301-BAF2-53238A79F905}" presName="Name37" presStyleLbl="parChTrans1D2" presStyleIdx="1" presStyleCnt="2"/>
      <dgm:spPr/>
      <dgm:t>
        <a:bodyPr/>
        <a:lstStyle/>
        <a:p>
          <a:endParaRPr lang="ru-RU"/>
        </a:p>
      </dgm:t>
    </dgm:pt>
    <dgm:pt modelId="{DBF3EBE7-26DB-4484-9CB4-02BC71DD90B0}" type="pres">
      <dgm:prSet presAssocID="{69F8A7AC-6C96-4193-B0AE-12407542BDFD}" presName="hierRoot2" presStyleCnt="0">
        <dgm:presLayoutVars>
          <dgm:hierBranch val="init"/>
        </dgm:presLayoutVars>
      </dgm:prSet>
      <dgm:spPr/>
    </dgm:pt>
    <dgm:pt modelId="{90A933D5-C506-421B-94DA-93200B4B7E01}" type="pres">
      <dgm:prSet presAssocID="{69F8A7AC-6C96-4193-B0AE-12407542BDFD}" presName="rootComposite" presStyleCnt="0"/>
      <dgm:spPr/>
    </dgm:pt>
    <dgm:pt modelId="{12EA21C1-3FC6-4CC9-86E4-E143FA514455}" type="pres">
      <dgm:prSet presAssocID="{69F8A7AC-6C96-4193-B0AE-12407542BDFD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3E72963-CD04-4E97-9345-DDBFBB653EDC}" type="pres">
      <dgm:prSet presAssocID="{69F8A7AC-6C96-4193-B0AE-12407542BDFD}" presName="rootConnector" presStyleLbl="node2" presStyleIdx="1" presStyleCnt="2"/>
      <dgm:spPr/>
      <dgm:t>
        <a:bodyPr/>
        <a:lstStyle/>
        <a:p>
          <a:endParaRPr lang="ru-RU"/>
        </a:p>
      </dgm:t>
    </dgm:pt>
    <dgm:pt modelId="{555E08AC-A9C2-4B60-9B4C-2B00815EF203}" type="pres">
      <dgm:prSet presAssocID="{69F8A7AC-6C96-4193-B0AE-12407542BDFD}" presName="hierChild4" presStyleCnt="0"/>
      <dgm:spPr/>
    </dgm:pt>
    <dgm:pt modelId="{560E58D0-73AC-455F-A10C-8F82555232E4}" type="pres">
      <dgm:prSet presAssocID="{69F8A7AC-6C96-4193-B0AE-12407542BDFD}" presName="hierChild5" presStyleCnt="0"/>
      <dgm:spPr/>
    </dgm:pt>
    <dgm:pt modelId="{37E2D5D9-6495-46DE-B10D-261C1215F13D}" type="pres">
      <dgm:prSet presAssocID="{503AF7E7-D2B3-48D3-AEC5-A6D74D5E6370}" presName="hierChild3" presStyleCnt="0"/>
      <dgm:spPr/>
    </dgm:pt>
  </dgm:ptLst>
  <dgm:cxnLst>
    <dgm:cxn modelId="{581B57EA-050F-4B71-85B4-D5D5422B1010}" srcId="{92E8DC16-A61A-474B-825C-718ED9BA0854}" destId="{503AF7E7-D2B3-48D3-AEC5-A6D74D5E6370}" srcOrd="0" destOrd="0" parTransId="{2194C05B-7586-4DF8-844B-FC253F053504}" sibTransId="{8E9FBE7C-6162-4573-9DD9-B4AA8450A033}"/>
    <dgm:cxn modelId="{E0B927A6-428A-40A4-AA88-B9FD94AA20BE}" type="presOf" srcId="{503AF7E7-D2B3-48D3-AEC5-A6D74D5E6370}" destId="{BD4EE98D-0692-40EB-A8BE-9B505883A08D}" srcOrd="0" destOrd="0" presId="urn:microsoft.com/office/officeart/2005/8/layout/orgChart1"/>
    <dgm:cxn modelId="{20323457-4CB3-47F2-9937-4546924A98D2}" srcId="{503AF7E7-D2B3-48D3-AEC5-A6D74D5E6370}" destId="{69F8A7AC-6C96-4193-B0AE-12407542BDFD}" srcOrd="1" destOrd="0" parTransId="{0B1C4381-6E38-4301-BAF2-53238A79F905}" sibTransId="{793DBEDC-916E-42FD-8277-81D553D98569}"/>
    <dgm:cxn modelId="{DCA50667-08E4-4208-A1DC-6B18A9F13EF4}" type="presOf" srcId="{69F8A7AC-6C96-4193-B0AE-12407542BDFD}" destId="{03E72963-CD04-4E97-9345-DDBFBB653EDC}" srcOrd="1" destOrd="0" presId="urn:microsoft.com/office/officeart/2005/8/layout/orgChart1"/>
    <dgm:cxn modelId="{DC00D689-06BB-44F9-845D-11FDBA24736E}" type="presOf" srcId="{69F8A7AC-6C96-4193-B0AE-12407542BDFD}" destId="{12EA21C1-3FC6-4CC9-86E4-E143FA514455}" srcOrd="0" destOrd="0" presId="urn:microsoft.com/office/officeart/2005/8/layout/orgChart1"/>
    <dgm:cxn modelId="{6642D68C-4721-4480-8813-979CB85E1814}" type="presOf" srcId="{D33EC950-C7F6-422C-9F82-A33DB28C92AE}" destId="{D561BD8F-C814-4AB2-8A95-176CA6203719}" srcOrd="1" destOrd="0" presId="urn:microsoft.com/office/officeart/2005/8/layout/orgChart1"/>
    <dgm:cxn modelId="{19F89A0C-A404-4B0A-93BF-F5933929E250}" type="presOf" srcId="{92E8DC16-A61A-474B-825C-718ED9BA0854}" destId="{4C17C9D4-8B14-43A6-9E89-0C7A90E4C1DA}" srcOrd="0" destOrd="0" presId="urn:microsoft.com/office/officeart/2005/8/layout/orgChart1"/>
    <dgm:cxn modelId="{6BCDD7B3-A3D3-4890-B0BE-64E9EB41D03B}" type="presOf" srcId="{503AF7E7-D2B3-48D3-AEC5-A6D74D5E6370}" destId="{5E1A81FB-CEEC-4532-98E9-1393DA8A71DD}" srcOrd="1" destOrd="0" presId="urn:microsoft.com/office/officeart/2005/8/layout/orgChart1"/>
    <dgm:cxn modelId="{49376EAB-12E9-4FCC-B361-526C73697FC1}" type="presOf" srcId="{0B1C4381-6E38-4301-BAF2-53238A79F905}" destId="{CB8DE6A6-7D48-455B-A838-3D12A63E1C3E}" srcOrd="0" destOrd="0" presId="urn:microsoft.com/office/officeart/2005/8/layout/orgChart1"/>
    <dgm:cxn modelId="{CCD9009D-2F71-4532-888A-E4737310FB25}" type="presOf" srcId="{D33EC950-C7F6-422C-9F82-A33DB28C92AE}" destId="{24B543F9-B93D-4703-B02E-2087E4BF4B34}" srcOrd="0" destOrd="0" presId="urn:microsoft.com/office/officeart/2005/8/layout/orgChart1"/>
    <dgm:cxn modelId="{280E89E7-72B0-4015-BF01-DD667F1687F2}" type="presOf" srcId="{A9552393-CAD9-4002-B7AA-1C0EDD3C3263}" destId="{5F8ECC2E-62D0-4F48-A290-C376F412D6E8}" srcOrd="0" destOrd="0" presId="urn:microsoft.com/office/officeart/2005/8/layout/orgChart1"/>
    <dgm:cxn modelId="{CDC06D2D-3794-493B-BA5C-AF200F268E4E}" srcId="{503AF7E7-D2B3-48D3-AEC5-A6D74D5E6370}" destId="{D33EC950-C7F6-422C-9F82-A33DB28C92AE}" srcOrd="0" destOrd="0" parTransId="{A9552393-CAD9-4002-B7AA-1C0EDD3C3263}" sibTransId="{3E4FBDB2-C3E9-47D4-A4D8-35365E799E73}"/>
    <dgm:cxn modelId="{3A4093A1-06A7-4531-8384-0BF4A615C2A8}" type="presParOf" srcId="{4C17C9D4-8B14-43A6-9E89-0C7A90E4C1DA}" destId="{A89FAC00-05A3-4C09-AAA6-67182433F875}" srcOrd="0" destOrd="0" presId="urn:microsoft.com/office/officeart/2005/8/layout/orgChart1"/>
    <dgm:cxn modelId="{DAF570C4-EE57-413C-8E10-7D7601714536}" type="presParOf" srcId="{A89FAC00-05A3-4C09-AAA6-67182433F875}" destId="{9A9F7F9D-B9D9-4940-A502-027E95B0AB3F}" srcOrd="0" destOrd="0" presId="urn:microsoft.com/office/officeart/2005/8/layout/orgChart1"/>
    <dgm:cxn modelId="{DABDC5F0-0D35-43EB-80AE-164F1BD29561}" type="presParOf" srcId="{9A9F7F9D-B9D9-4940-A502-027E95B0AB3F}" destId="{BD4EE98D-0692-40EB-A8BE-9B505883A08D}" srcOrd="0" destOrd="0" presId="urn:microsoft.com/office/officeart/2005/8/layout/orgChart1"/>
    <dgm:cxn modelId="{924C8151-392C-4E6F-B91C-7E9B46375814}" type="presParOf" srcId="{9A9F7F9D-B9D9-4940-A502-027E95B0AB3F}" destId="{5E1A81FB-CEEC-4532-98E9-1393DA8A71DD}" srcOrd="1" destOrd="0" presId="urn:microsoft.com/office/officeart/2005/8/layout/orgChart1"/>
    <dgm:cxn modelId="{66D9EEB1-AF27-4470-ADC5-8EC0F461EA61}" type="presParOf" srcId="{A89FAC00-05A3-4C09-AAA6-67182433F875}" destId="{8FD9515E-C455-4CEB-B16C-146357439FBC}" srcOrd="1" destOrd="0" presId="urn:microsoft.com/office/officeart/2005/8/layout/orgChart1"/>
    <dgm:cxn modelId="{B5A01F1A-8ECE-4612-88A7-2AB89A3E1F42}" type="presParOf" srcId="{8FD9515E-C455-4CEB-B16C-146357439FBC}" destId="{5F8ECC2E-62D0-4F48-A290-C376F412D6E8}" srcOrd="0" destOrd="0" presId="urn:microsoft.com/office/officeart/2005/8/layout/orgChart1"/>
    <dgm:cxn modelId="{A6FFE455-7085-46BF-8518-8D6268475E69}" type="presParOf" srcId="{8FD9515E-C455-4CEB-B16C-146357439FBC}" destId="{6C17F9C8-657C-4836-BA11-342323BB9D83}" srcOrd="1" destOrd="0" presId="urn:microsoft.com/office/officeart/2005/8/layout/orgChart1"/>
    <dgm:cxn modelId="{455FA424-B337-42F8-96E7-7C84B4F5F098}" type="presParOf" srcId="{6C17F9C8-657C-4836-BA11-342323BB9D83}" destId="{3DEA5151-5297-4DDD-934E-EA448288AB0E}" srcOrd="0" destOrd="0" presId="urn:microsoft.com/office/officeart/2005/8/layout/orgChart1"/>
    <dgm:cxn modelId="{1CEA9DB8-7E11-4F80-9B5D-6B43D5646365}" type="presParOf" srcId="{3DEA5151-5297-4DDD-934E-EA448288AB0E}" destId="{24B543F9-B93D-4703-B02E-2087E4BF4B34}" srcOrd="0" destOrd="0" presId="urn:microsoft.com/office/officeart/2005/8/layout/orgChart1"/>
    <dgm:cxn modelId="{8514830E-FD51-47EB-908B-9619798B3BF4}" type="presParOf" srcId="{3DEA5151-5297-4DDD-934E-EA448288AB0E}" destId="{D561BD8F-C814-4AB2-8A95-176CA6203719}" srcOrd="1" destOrd="0" presId="urn:microsoft.com/office/officeart/2005/8/layout/orgChart1"/>
    <dgm:cxn modelId="{3CC9F4D9-2F13-457E-B982-E8BCD57CF054}" type="presParOf" srcId="{6C17F9C8-657C-4836-BA11-342323BB9D83}" destId="{07C4D287-234C-4103-9F6F-289F3DAF0952}" srcOrd="1" destOrd="0" presId="urn:microsoft.com/office/officeart/2005/8/layout/orgChart1"/>
    <dgm:cxn modelId="{B3FC1118-E4A1-4C38-859B-11EE8ED2C606}" type="presParOf" srcId="{6C17F9C8-657C-4836-BA11-342323BB9D83}" destId="{5DE5E39B-82F5-4968-A97F-9501C618287B}" srcOrd="2" destOrd="0" presId="urn:microsoft.com/office/officeart/2005/8/layout/orgChart1"/>
    <dgm:cxn modelId="{1C05E563-5442-4C9F-98D2-B4F4CEB76B9B}" type="presParOf" srcId="{8FD9515E-C455-4CEB-B16C-146357439FBC}" destId="{CB8DE6A6-7D48-455B-A838-3D12A63E1C3E}" srcOrd="2" destOrd="0" presId="urn:microsoft.com/office/officeart/2005/8/layout/orgChart1"/>
    <dgm:cxn modelId="{4D8C48E8-D041-4A1F-A48A-4D7361BB85DD}" type="presParOf" srcId="{8FD9515E-C455-4CEB-B16C-146357439FBC}" destId="{DBF3EBE7-26DB-4484-9CB4-02BC71DD90B0}" srcOrd="3" destOrd="0" presId="urn:microsoft.com/office/officeart/2005/8/layout/orgChart1"/>
    <dgm:cxn modelId="{55A7E78C-C08A-440A-BBD1-FEFD8D9BEFE3}" type="presParOf" srcId="{DBF3EBE7-26DB-4484-9CB4-02BC71DD90B0}" destId="{90A933D5-C506-421B-94DA-93200B4B7E01}" srcOrd="0" destOrd="0" presId="urn:microsoft.com/office/officeart/2005/8/layout/orgChart1"/>
    <dgm:cxn modelId="{5AC62E8C-03DF-441B-9EB8-16617EAE63C5}" type="presParOf" srcId="{90A933D5-C506-421B-94DA-93200B4B7E01}" destId="{12EA21C1-3FC6-4CC9-86E4-E143FA514455}" srcOrd="0" destOrd="0" presId="urn:microsoft.com/office/officeart/2005/8/layout/orgChart1"/>
    <dgm:cxn modelId="{411FF94B-8268-43B8-B265-A3824242A0C0}" type="presParOf" srcId="{90A933D5-C506-421B-94DA-93200B4B7E01}" destId="{03E72963-CD04-4E97-9345-DDBFBB653EDC}" srcOrd="1" destOrd="0" presId="urn:microsoft.com/office/officeart/2005/8/layout/orgChart1"/>
    <dgm:cxn modelId="{4E86F297-1925-4759-B3E4-9393E6E5ED28}" type="presParOf" srcId="{DBF3EBE7-26DB-4484-9CB4-02BC71DD90B0}" destId="{555E08AC-A9C2-4B60-9B4C-2B00815EF203}" srcOrd="1" destOrd="0" presId="urn:microsoft.com/office/officeart/2005/8/layout/orgChart1"/>
    <dgm:cxn modelId="{32099DB5-A1DC-4598-8032-FD27C90418CB}" type="presParOf" srcId="{DBF3EBE7-26DB-4484-9CB4-02BC71DD90B0}" destId="{560E58D0-73AC-455F-A10C-8F82555232E4}" srcOrd="2" destOrd="0" presId="urn:microsoft.com/office/officeart/2005/8/layout/orgChart1"/>
    <dgm:cxn modelId="{AA34EF4D-2BE1-4503-991A-AF940F574DC6}" type="presParOf" srcId="{A89FAC00-05A3-4C09-AAA6-67182433F875}" destId="{37E2D5D9-6495-46DE-B10D-261C1215F13D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12FCE97-4E55-40BA-BE61-D9498CA26B27}" type="doc">
      <dgm:prSet loTypeId="urn:microsoft.com/office/officeart/2005/8/layout/hierarchy5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D120154-C3E9-40EB-A65D-28BE4C2730AA}">
      <dgm:prSet phldrT="[Текст]"/>
      <dgm:spPr/>
      <dgm:t>
        <a:bodyPr/>
        <a:lstStyle/>
        <a:p>
          <a:r>
            <a:rPr lang="ru-RU" dirty="0" smtClean="0"/>
            <a:t>33 ребенка</a:t>
          </a:r>
          <a:endParaRPr lang="ru-RU" dirty="0"/>
        </a:p>
      </dgm:t>
    </dgm:pt>
    <dgm:pt modelId="{6E48FC3A-A223-477A-8BAA-9C78260D4E8C}" type="parTrans" cxnId="{0ECAA7CA-524D-49F4-9C46-AFB9431C0A0F}">
      <dgm:prSet/>
      <dgm:spPr/>
      <dgm:t>
        <a:bodyPr/>
        <a:lstStyle/>
        <a:p>
          <a:endParaRPr lang="ru-RU"/>
        </a:p>
      </dgm:t>
    </dgm:pt>
    <dgm:pt modelId="{B9CCE481-1CE8-4072-B12A-DDECC5FB7C0A}" type="sibTrans" cxnId="{0ECAA7CA-524D-49F4-9C46-AFB9431C0A0F}">
      <dgm:prSet/>
      <dgm:spPr/>
      <dgm:t>
        <a:bodyPr/>
        <a:lstStyle/>
        <a:p>
          <a:endParaRPr lang="ru-RU"/>
        </a:p>
      </dgm:t>
    </dgm:pt>
    <dgm:pt modelId="{EBB0FDA6-D048-442B-A2B4-6023053C5B0A}">
      <dgm:prSet phldrT="[Текст]"/>
      <dgm:spPr/>
      <dgm:t>
        <a:bodyPr/>
        <a:lstStyle/>
        <a:p>
          <a:r>
            <a:rPr lang="ru-RU" dirty="0" smtClean="0"/>
            <a:t>18 девочек</a:t>
          </a:r>
          <a:endParaRPr lang="ru-RU" dirty="0"/>
        </a:p>
      </dgm:t>
    </dgm:pt>
    <dgm:pt modelId="{23EB4D86-5921-4993-8077-F95EA2C245AB}" type="parTrans" cxnId="{89F66DCA-D466-4E3B-9841-F64449092EED}">
      <dgm:prSet/>
      <dgm:spPr/>
      <dgm:t>
        <a:bodyPr/>
        <a:lstStyle/>
        <a:p>
          <a:endParaRPr lang="ru-RU"/>
        </a:p>
      </dgm:t>
    </dgm:pt>
    <dgm:pt modelId="{7D9090E1-0498-4FBF-A599-F94BD0423362}" type="sibTrans" cxnId="{89F66DCA-D466-4E3B-9841-F64449092EED}">
      <dgm:prSet/>
      <dgm:spPr/>
      <dgm:t>
        <a:bodyPr/>
        <a:lstStyle/>
        <a:p>
          <a:endParaRPr lang="ru-RU"/>
        </a:p>
      </dgm:t>
    </dgm:pt>
    <dgm:pt modelId="{7B190127-1D30-48FA-A682-FC84616586F3}">
      <dgm:prSet phldrT="[Текст]"/>
      <dgm:spPr/>
      <dgm:t>
        <a:bodyPr/>
        <a:lstStyle/>
        <a:p>
          <a:r>
            <a:rPr lang="ru-RU" dirty="0" smtClean="0"/>
            <a:t>16 мальчиков</a:t>
          </a:r>
          <a:endParaRPr lang="ru-RU" dirty="0"/>
        </a:p>
      </dgm:t>
    </dgm:pt>
    <dgm:pt modelId="{9E265A00-D9B7-4335-AF14-97CDBC865AEF}" type="parTrans" cxnId="{6A7D1935-B73C-4EEB-8AFA-C75C775BCCF9}">
      <dgm:prSet/>
      <dgm:spPr/>
      <dgm:t>
        <a:bodyPr/>
        <a:lstStyle/>
        <a:p>
          <a:endParaRPr lang="ru-RU"/>
        </a:p>
      </dgm:t>
    </dgm:pt>
    <dgm:pt modelId="{AFEE699D-1E2D-4561-BD75-AC556132B7AC}" type="sibTrans" cxnId="{6A7D1935-B73C-4EEB-8AFA-C75C775BCCF9}">
      <dgm:prSet/>
      <dgm:spPr/>
      <dgm:t>
        <a:bodyPr/>
        <a:lstStyle/>
        <a:p>
          <a:endParaRPr lang="ru-RU"/>
        </a:p>
      </dgm:t>
    </dgm:pt>
    <dgm:pt modelId="{3AD85223-4DDC-4BEA-877E-0DF5D576F37C}">
      <dgm:prSet phldrT="[Текст]"/>
      <dgm:spPr/>
      <dgm:t>
        <a:bodyPr/>
        <a:lstStyle/>
        <a:p>
          <a:r>
            <a:rPr lang="ru-RU" dirty="0" smtClean="0"/>
            <a:t>Состав группы</a:t>
          </a:r>
          <a:endParaRPr lang="ru-RU" dirty="0"/>
        </a:p>
      </dgm:t>
    </dgm:pt>
    <dgm:pt modelId="{F3B08E3F-BE54-4DF7-B205-4894DD291F4B}" type="parTrans" cxnId="{2B6011C4-54B9-4C21-A8FF-A59C90F88214}">
      <dgm:prSet/>
      <dgm:spPr/>
      <dgm:t>
        <a:bodyPr/>
        <a:lstStyle/>
        <a:p>
          <a:endParaRPr lang="ru-RU"/>
        </a:p>
      </dgm:t>
    </dgm:pt>
    <dgm:pt modelId="{2D1686C1-23E3-4FD4-8D46-FCD1C7BE72CA}" type="sibTrans" cxnId="{2B6011C4-54B9-4C21-A8FF-A59C90F88214}">
      <dgm:prSet/>
      <dgm:spPr/>
      <dgm:t>
        <a:bodyPr/>
        <a:lstStyle/>
        <a:p>
          <a:endParaRPr lang="ru-RU"/>
        </a:p>
      </dgm:t>
    </dgm:pt>
    <dgm:pt modelId="{AF590E28-4477-448B-BF68-DEB72D074CE6}">
      <dgm:prSet phldrT="[Текст]"/>
      <dgm:spPr/>
      <dgm:t>
        <a:bodyPr/>
        <a:lstStyle/>
        <a:p>
          <a:r>
            <a:rPr lang="ru-RU" dirty="0" smtClean="0"/>
            <a:t>Красная шапочка</a:t>
          </a:r>
          <a:endParaRPr lang="ru-RU" dirty="0"/>
        </a:p>
      </dgm:t>
    </dgm:pt>
    <dgm:pt modelId="{2CF68B73-A1A5-4A45-A6C7-84A9436C904B}" type="parTrans" cxnId="{F9F4CD53-558B-4F9C-B4AD-C087B2BC1CBC}">
      <dgm:prSet/>
      <dgm:spPr/>
      <dgm:t>
        <a:bodyPr/>
        <a:lstStyle/>
        <a:p>
          <a:endParaRPr lang="ru-RU"/>
        </a:p>
      </dgm:t>
    </dgm:pt>
    <dgm:pt modelId="{80349D65-4DCA-42B9-8F68-78991074F47F}" type="sibTrans" cxnId="{F9F4CD53-558B-4F9C-B4AD-C087B2BC1CBC}">
      <dgm:prSet/>
      <dgm:spPr/>
      <dgm:t>
        <a:bodyPr/>
        <a:lstStyle/>
        <a:p>
          <a:endParaRPr lang="ru-RU"/>
        </a:p>
      </dgm:t>
    </dgm:pt>
    <dgm:pt modelId="{40C7C6D5-6857-4FEF-AFA1-874B31FD296A}" type="pres">
      <dgm:prSet presAssocID="{C12FCE97-4E55-40BA-BE61-D9498CA26B27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4FFE92C-0DC3-41F5-A2CA-AE1BB64A1FE9}" type="pres">
      <dgm:prSet presAssocID="{C12FCE97-4E55-40BA-BE61-D9498CA26B27}" presName="hierFlow" presStyleCnt="0"/>
      <dgm:spPr/>
    </dgm:pt>
    <dgm:pt modelId="{EDD81813-0608-40A0-8D95-0EDE88AE46E2}" type="pres">
      <dgm:prSet presAssocID="{C12FCE97-4E55-40BA-BE61-D9498CA26B27}" presName="firstBuf" presStyleCnt="0"/>
      <dgm:spPr/>
    </dgm:pt>
    <dgm:pt modelId="{8AAC47C4-AC94-49E7-AE93-6593D8B9AF1B}" type="pres">
      <dgm:prSet presAssocID="{C12FCE97-4E55-40BA-BE61-D9498CA26B27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ECFA5100-E7C2-4715-B891-36F783582827}" type="pres">
      <dgm:prSet presAssocID="{ED120154-C3E9-40EB-A65D-28BE4C2730AA}" presName="Name17" presStyleCnt="0"/>
      <dgm:spPr/>
    </dgm:pt>
    <dgm:pt modelId="{4C3672FC-3149-4AB6-B3B5-3EDC00B925C4}" type="pres">
      <dgm:prSet presAssocID="{ED120154-C3E9-40EB-A65D-28BE4C2730AA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36F1152-7226-41A5-AFC0-469E40B67085}" type="pres">
      <dgm:prSet presAssocID="{ED120154-C3E9-40EB-A65D-28BE4C2730AA}" presName="hierChild2" presStyleCnt="0"/>
      <dgm:spPr/>
    </dgm:pt>
    <dgm:pt modelId="{F3094671-8BD8-485D-8BE9-22E2F21F4AD7}" type="pres">
      <dgm:prSet presAssocID="{23EB4D86-5921-4993-8077-F95EA2C245AB}" presName="Name25" presStyleLbl="parChTrans1D2" presStyleIdx="0" presStyleCnt="2"/>
      <dgm:spPr/>
      <dgm:t>
        <a:bodyPr/>
        <a:lstStyle/>
        <a:p>
          <a:endParaRPr lang="ru-RU"/>
        </a:p>
      </dgm:t>
    </dgm:pt>
    <dgm:pt modelId="{32D07CF4-A569-4DF4-8ED9-7B51E1408199}" type="pres">
      <dgm:prSet presAssocID="{23EB4D86-5921-4993-8077-F95EA2C245AB}" presName="connTx" presStyleLbl="parChTrans1D2" presStyleIdx="0" presStyleCnt="2"/>
      <dgm:spPr/>
      <dgm:t>
        <a:bodyPr/>
        <a:lstStyle/>
        <a:p>
          <a:endParaRPr lang="ru-RU"/>
        </a:p>
      </dgm:t>
    </dgm:pt>
    <dgm:pt modelId="{8935FE63-891B-475D-AC66-A585E309EC0F}" type="pres">
      <dgm:prSet presAssocID="{EBB0FDA6-D048-442B-A2B4-6023053C5B0A}" presName="Name30" presStyleCnt="0"/>
      <dgm:spPr/>
    </dgm:pt>
    <dgm:pt modelId="{E298F308-89D4-4EB5-B333-3B2F07A062D9}" type="pres">
      <dgm:prSet presAssocID="{EBB0FDA6-D048-442B-A2B4-6023053C5B0A}" presName="level2Shape" presStyleLbl="node2" presStyleIdx="0" presStyleCnt="2"/>
      <dgm:spPr/>
      <dgm:t>
        <a:bodyPr/>
        <a:lstStyle/>
        <a:p>
          <a:endParaRPr lang="ru-RU"/>
        </a:p>
      </dgm:t>
    </dgm:pt>
    <dgm:pt modelId="{E312A9CE-7FA0-4B31-B4EE-1A62BADBE1F1}" type="pres">
      <dgm:prSet presAssocID="{EBB0FDA6-D048-442B-A2B4-6023053C5B0A}" presName="hierChild3" presStyleCnt="0"/>
      <dgm:spPr/>
    </dgm:pt>
    <dgm:pt modelId="{011A52F1-8D7B-4452-AD50-FB7405087566}" type="pres">
      <dgm:prSet presAssocID="{9E265A00-D9B7-4335-AF14-97CDBC865AEF}" presName="Name25" presStyleLbl="parChTrans1D2" presStyleIdx="1" presStyleCnt="2"/>
      <dgm:spPr/>
      <dgm:t>
        <a:bodyPr/>
        <a:lstStyle/>
        <a:p>
          <a:endParaRPr lang="ru-RU"/>
        </a:p>
      </dgm:t>
    </dgm:pt>
    <dgm:pt modelId="{A76AEEF0-D25C-4726-84A8-40EE3CD6F98E}" type="pres">
      <dgm:prSet presAssocID="{9E265A00-D9B7-4335-AF14-97CDBC865AEF}" presName="connTx" presStyleLbl="parChTrans1D2" presStyleIdx="1" presStyleCnt="2"/>
      <dgm:spPr/>
      <dgm:t>
        <a:bodyPr/>
        <a:lstStyle/>
        <a:p>
          <a:endParaRPr lang="ru-RU"/>
        </a:p>
      </dgm:t>
    </dgm:pt>
    <dgm:pt modelId="{63FFF954-6114-42AB-8D68-1CCF4F8E21BB}" type="pres">
      <dgm:prSet presAssocID="{7B190127-1D30-48FA-A682-FC84616586F3}" presName="Name30" presStyleCnt="0"/>
      <dgm:spPr/>
    </dgm:pt>
    <dgm:pt modelId="{645319B2-346D-4697-A28E-3ECAC006CDC0}" type="pres">
      <dgm:prSet presAssocID="{7B190127-1D30-48FA-A682-FC84616586F3}" presName="level2Shape" presStyleLbl="node2" presStyleIdx="1" presStyleCnt="2"/>
      <dgm:spPr/>
      <dgm:t>
        <a:bodyPr/>
        <a:lstStyle/>
        <a:p>
          <a:endParaRPr lang="ru-RU"/>
        </a:p>
      </dgm:t>
    </dgm:pt>
    <dgm:pt modelId="{C211FAE1-264B-4B5E-8CB4-D8167DDBEC34}" type="pres">
      <dgm:prSet presAssocID="{7B190127-1D30-48FA-A682-FC84616586F3}" presName="hierChild3" presStyleCnt="0"/>
      <dgm:spPr/>
    </dgm:pt>
    <dgm:pt modelId="{57AFC1CF-6CB5-4882-BD37-E688EC66DAFD}" type="pres">
      <dgm:prSet presAssocID="{C12FCE97-4E55-40BA-BE61-D9498CA26B27}" presName="bgShapesFlow" presStyleCnt="0"/>
      <dgm:spPr/>
    </dgm:pt>
    <dgm:pt modelId="{FB9E968C-EEF2-40FC-A84C-4C7DDC399DCA}" type="pres">
      <dgm:prSet presAssocID="{3AD85223-4DDC-4BEA-877E-0DF5D576F37C}" presName="rectComp" presStyleCnt="0"/>
      <dgm:spPr/>
    </dgm:pt>
    <dgm:pt modelId="{CE49982F-1DEE-445B-8043-C9076F326C95}" type="pres">
      <dgm:prSet presAssocID="{3AD85223-4DDC-4BEA-877E-0DF5D576F37C}" presName="bgRect" presStyleLbl="bgShp" presStyleIdx="0" presStyleCnt="2" custLinFactNeighborX="-2963" custLinFactNeighborY="654"/>
      <dgm:spPr/>
      <dgm:t>
        <a:bodyPr/>
        <a:lstStyle/>
        <a:p>
          <a:endParaRPr lang="ru-RU"/>
        </a:p>
      </dgm:t>
    </dgm:pt>
    <dgm:pt modelId="{0F498634-B84C-4FD5-80AC-08BBA78800D6}" type="pres">
      <dgm:prSet presAssocID="{3AD85223-4DDC-4BEA-877E-0DF5D576F37C}" presName="bgRectTx" presStyleLbl="bgShp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EF3A40-D99B-407A-9C70-8BA8AA22D75E}" type="pres">
      <dgm:prSet presAssocID="{3AD85223-4DDC-4BEA-877E-0DF5D576F37C}" presName="spComp" presStyleCnt="0"/>
      <dgm:spPr/>
    </dgm:pt>
    <dgm:pt modelId="{1530581F-9714-482D-B33B-F98B7190AE84}" type="pres">
      <dgm:prSet presAssocID="{3AD85223-4DDC-4BEA-877E-0DF5D576F37C}" presName="hSp" presStyleCnt="0"/>
      <dgm:spPr/>
    </dgm:pt>
    <dgm:pt modelId="{D0B385D0-FC52-4D48-915B-5051FA48ED4F}" type="pres">
      <dgm:prSet presAssocID="{AF590E28-4477-448B-BF68-DEB72D074CE6}" presName="rectComp" presStyleCnt="0"/>
      <dgm:spPr/>
    </dgm:pt>
    <dgm:pt modelId="{A688049E-FBB0-47B6-85F3-8ED3D64F6370}" type="pres">
      <dgm:prSet presAssocID="{AF590E28-4477-448B-BF68-DEB72D074CE6}" presName="bgRect" presStyleLbl="bgShp" presStyleIdx="1" presStyleCnt="2" custLinFactNeighborX="-889"/>
      <dgm:spPr/>
      <dgm:t>
        <a:bodyPr/>
        <a:lstStyle/>
        <a:p>
          <a:endParaRPr lang="ru-RU"/>
        </a:p>
      </dgm:t>
    </dgm:pt>
    <dgm:pt modelId="{B8509358-03CB-4C6C-B8CC-B1C6B7E3C4C8}" type="pres">
      <dgm:prSet presAssocID="{AF590E28-4477-448B-BF68-DEB72D074CE6}" presName="bgRectTx" presStyleLbl="bgShp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05D557A-86DE-49BD-951B-D426EFA10D44}" type="presOf" srcId="{AF590E28-4477-448B-BF68-DEB72D074CE6}" destId="{B8509358-03CB-4C6C-B8CC-B1C6B7E3C4C8}" srcOrd="1" destOrd="0" presId="urn:microsoft.com/office/officeart/2005/8/layout/hierarchy5"/>
    <dgm:cxn modelId="{A263CF04-B8CE-449D-BEBB-7CCE1B823BD8}" type="presOf" srcId="{AF590E28-4477-448B-BF68-DEB72D074CE6}" destId="{A688049E-FBB0-47B6-85F3-8ED3D64F6370}" srcOrd="0" destOrd="0" presId="urn:microsoft.com/office/officeart/2005/8/layout/hierarchy5"/>
    <dgm:cxn modelId="{D83EF248-3A8F-41CC-9774-716C806B1C4C}" type="presOf" srcId="{3AD85223-4DDC-4BEA-877E-0DF5D576F37C}" destId="{CE49982F-1DEE-445B-8043-C9076F326C95}" srcOrd="0" destOrd="0" presId="urn:microsoft.com/office/officeart/2005/8/layout/hierarchy5"/>
    <dgm:cxn modelId="{1930A43C-7905-475A-A5B7-B0832B89C674}" type="presOf" srcId="{ED120154-C3E9-40EB-A65D-28BE4C2730AA}" destId="{4C3672FC-3149-4AB6-B3B5-3EDC00B925C4}" srcOrd="0" destOrd="0" presId="urn:microsoft.com/office/officeart/2005/8/layout/hierarchy5"/>
    <dgm:cxn modelId="{F9F4CD53-558B-4F9C-B4AD-C087B2BC1CBC}" srcId="{C12FCE97-4E55-40BA-BE61-D9498CA26B27}" destId="{AF590E28-4477-448B-BF68-DEB72D074CE6}" srcOrd="2" destOrd="0" parTransId="{2CF68B73-A1A5-4A45-A6C7-84A9436C904B}" sibTransId="{80349D65-4DCA-42B9-8F68-78991074F47F}"/>
    <dgm:cxn modelId="{750724F5-0348-4373-B280-E02B3844BA32}" type="presOf" srcId="{9E265A00-D9B7-4335-AF14-97CDBC865AEF}" destId="{A76AEEF0-D25C-4726-84A8-40EE3CD6F98E}" srcOrd="1" destOrd="0" presId="urn:microsoft.com/office/officeart/2005/8/layout/hierarchy5"/>
    <dgm:cxn modelId="{8DB7B9F9-BD08-47A9-8677-A56A8B58F246}" type="presOf" srcId="{9E265A00-D9B7-4335-AF14-97CDBC865AEF}" destId="{011A52F1-8D7B-4452-AD50-FB7405087566}" srcOrd="0" destOrd="0" presId="urn:microsoft.com/office/officeart/2005/8/layout/hierarchy5"/>
    <dgm:cxn modelId="{6A7D1935-B73C-4EEB-8AFA-C75C775BCCF9}" srcId="{ED120154-C3E9-40EB-A65D-28BE4C2730AA}" destId="{7B190127-1D30-48FA-A682-FC84616586F3}" srcOrd="1" destOrd="0" parTransId="{9E265A00-D9B7-4335-AF14-97CDBC865AEF}" sibTransId="{AFEE699D-1E2D-4561-BD75-AC556132B7AC}"/>
    <dgm:cxn modelId="{CA5FCD08-8591-434B-91CD-7F73BFD44E7B}" type="presOf" srcId="{7B190127-1D30-48FA-A682-FC84616586F3}" destId="{645319B2-346D-4697-A28E-3ECAC006CDC0}" srcOrd="0" destOrd="0" presId="urn:microsoft.com/office/officeart/2005/8/layout/hierarchy5"/>
    <dgm:cxn modelId="{CA25BA87-C542-4355-A6E6-3A14F1FABF61}" type="presOf" srcId="{C12FCE97-4E55-40BA-BE61-D9498CA26B27}" destId="{40C7C6D5-6857-4FEF-AFA1-874B31FD296A}" srcOrd="0" destOrd="0" presId="urn:microsoft.com/office/officeart/2005/8/layout/hierarchy5"/>
    <dgm:cxn modelId="{0ECAA7CA-524D-49F4-9C46-AFB9431C0A0F}" srcId="{C12FCE97-4E55-40BA-BE61-D9498CA26B27}" destId="{ED120154-C3E9-40EB-A65D-28BE4C2730AA}" srcOrd="0" destOrd="0" parTransId="{6E48FC3A-A223-477A-8BAA-9C78260D4E8C}" sibTransId="{B9CCE481-1CE8-4072-B12A-DDECC5FB7C0A}"/>
    <dgm:cxn modelId="{D0F1D8D4-CA8B-433A-852B-FE5A2C3DB075}" type="presOf" srcId="{3AD85223-4DDC-4BEA-877E-0DF5D576F37C}" destId="{0F498634-B84C-4FD5-80AC-08BBA78800D6}" srcOrd="1" destOrd="0" presId="urn:microsoft.com/office/officeart/2005/8/layout/hierarchy5"/>
    <dgm:cxn modelId="{2B6011C4-54B9-4C21-A8FF-A59C90F88214}" srcId="{C12FCE97-4E55-40BA-BE61-D9498CA26B27}" destId="{3AD85223-4DDC-4BEA-877E-0DF5D576F37C}" srcOrd="1" destOrd="0" parTransId="{F3B08E3F-BE54-4DF7-B205-4894DD291F4B}" sibTransId="{2D1686C1-23E3-4FD4-8D46-FCD1C7BE72CA}"/>
    <dgm:cxn modelId="{AE1EAB58-B06C-49CE-8E04-3C1281E6FDC3}" type="presOf" srcId="{EBB0FDA6-D048-442B-A2B4-6023053C5B0A}" destId="{E298F308-89D4-4EB5-B333-3B2F07A062D9}" srcOrd="0" destOrd="0" presId="urn:microsoft.com/office/officeart/2005/8/layout/hierarchy5"/>
    <dgm:cxn modelId="{7F09AA7A-9DD4-484D-88B3-855CA00FAE97}" type="presOf" srcId="{23EB4D86-5921-4993-8077-F95EA2C245AB}" destId="{F3094671-8BD8-485D-8BE9-22E2F21F4AD7}" srcOrd="0" destOrd="0" presId="urn:microsoft.com/office/officeart/2005/8/layout/hierarchy5"/>
    <dgm:cxn modelId="{2DFB2A51-9012-41A3-AACA-3A613BE4E88E}" type="presOf" srcId="{23EB4D86-5921-4993-8077-F95EA2C245AB}" destId="{32D07CF4-A569-4DF4-8ED9-7B51E1408199}" srcOrd="1" destOrd="0" presId="urn:microsoft.com/office/officeart/2005/8/layout/hierarchy5"/>
    <dgm:cxn modelId="{89F66DCA-D466-4E3B-9841-F64449092EED}" srcId="{ED120154-C3E9-40EB-A65D-28BE4C2730AA}" destId="{EBB0FDA6-D048-442B-A2B4-6023053C5B0A}" srcOrd="0" destOrd="0" parTransId="{23EB4D86-5921-4993-8077-F95EA2C245AB}" sibTransId="{7D9090E1-0498-4FBF-A599-F94BD0423362}"/>
    <dgm:cxn modelId="{753F3DBB-B206-48A2-BB35-0933C477776A}" type="presParOf" srcId="{40C7C6D5-6857-4FEF-AFA1-874B31FD296A}" destId="{84FFE92C-0DC3-41F5-A2CA-AE1BB64A1FE9}" srcOrd="0" destOrd="0" presId="urn:microsoft.com/office/officeart/2005/8/layout/hierarchy5"/>
    <dgm:cxn modelId="{89604394-4DDE-47ED-95FB-FA1464D4600F}" type="presParOf" srcId="{84FFE92C-0DC3-41F5-A2CA-AE1BB64A1FE9}" destId="{EDD81813-0608-40A0-8D95-0EDE88AE46E2}" srcOrd="0" destOrd="0" presId="urn:microsoft.com/office/officeart/2005/8/layout/hierarchy5"/>
    <dgm:cxn modelId="{94E331D9-ED34-4292-9466-14BE70B98DB8}" type="presParOf" srcId="{84FFE92C-0DC3-41F5-A2CA-AE1BB64A1FE9}" destId="{8AAC47C4-AC94-49E7-AE93-6593D8B9AF1B}" srcOrd="1" destOrd="0" presId="urn:microsoft.com/office/officeart/2005/8/layout/hierarchy5"/>
    <dgm:cxn modelId="{AEC64C4F-4CD4-45C0-8ED4-484CD23B55BE}" type="presParOf" srcId="{8AAC47C4-AC94-49E7-AE93-6593D8B9AF1B}" destId="{ECFA5100-E7C2-4715-B891-36F783582827}" srcOrd="0" destOrd="0" presId="urn:microsoft.com/office/officeart/2005/8/layout/hierarchy5"/>
    <dgm:cxn modelId="{27B7245E-DB46-4650-900F-D18343BA09ED}" type="presParOf" srcId="{ECFA5100-E7C2-4715-B891-36F783582827}" destId="{4C3672FC-3149-4AB6-B3B5-3EDC00B925C4}" srcOrd="0" destOrd="0" presId="urn:microsoft.com/office/officeart/2005/8/layout/hierarchy5"/>
    <dgm:cxn modelId="{DDD92329-B00D-4B4E-B841-CB2660284B5D}" type="presParOf" srcId="{ECFA5100-E7C2-4715-B891-36F783582827}" destId="{436F1152-7226-41A5-AFC0-469E40B67085}" srcOrd="1" destOrd="0" presId="urn:microsoft.com/office/officeart/2005/8/layout/hierarchy5"/>
    <dgm:cxn modelId="{2D860A07-29E7-44B8-ADA8-58DC2AB77341}" type="presParOf" srcId="{436F1152-7226-41A5-AFC0-469E40B67085}" destId="{F3094671-8BD8-485D-8BE9-22E2F21F4AD7}" srcOrd="0" destOrd="0" presId="urn:microsoft.com/office/officeart/2005/8/layout/hierarchy5"/>
    <dgm:cxn modelId="{FED590E5-42EF-4122-B30D-7E35210287E8}" type="presParOf" srcId="{F3094671-8BD8-485D-8BE9-22E2F21F4AD7}" destId="{32D07CF4-A569-4DF4-8ED9-7B51E1408199}" srcOrd="0" destOrd="0" presId="urn:microsoft.com/office/officeart/2005/8/layout/hierarchy5"/>
    <dgm:cxn modelId="{81B00484-E4FA-4274-A6D5-E4F41578AD54}" type="presParOf" srcId="{436F1152-7226-41A5-AFC0-469E40B67085}" destId="{8935FE63-891B-475D-AC66-A585E309EC0F}" srcOrd="1" destOrd="0" presId="urn:microsoft.com/office/officeart/2005/8/layout/hierarchy5"/>
    <dgm:cxn modelId="{34D29862-DA91-4946-90B1-E67A6173BBC1}" type="presParOf" srcId="{8935FE63-891B-475D-AC66-A585E309EC0F}" destId="{E298F308-89D4-4EB5-B333-3B2F07A062D9}" srcOrd="0" destOrd="0" presId="urn:microsoft.com/office/officeart/2005/8/layout/hierarchy5"/>
    <dgm:cxn modelId="{76BCB2B6-D873-40E0-A702-637CF47906F2}" type="presParOf" srcId="{8935FE63-891B-475D-AC66-A585E309EC0F}" destId="{E312A9CE-7FA0-4B31-B4EE-1A62BADBE1F1}" srcOrd="1" destOrd="0" presId="urn:microsoft.com/office/officeart/2005/8/layout/hierarchy5"/>
    <dgm:cxn modelId="{E8FD97D0-E5E7-413C-9F54-EEDEC2A1212A}" type="presParOf" srcId="{436F1152-7226-41A5-AFC0-469E40B67085}" destId="{011A52F1-8D7B-4452-AD50-FB7405087566}" srcOrd="2" destOrd="0" presId="urn:microsoft.com/office/officeart/2005/8/layout/hierarchy5"/>
    <dgm:cxn modelId="{66A0906D-EA2C-4A80-8231-DA8B5B8487CB}" type="presParOf" srcId="{011A52F1-8D7B-4452-AD50-FB7405087566}" destId="{A76AEEF0-D25C-4726-84A8-40EE3CD6F98E}" srcOrd="0" destOrd="0" presId="urn:microsoft.com/office/officeart/2005/8/layout/hierarchy5"/>
    <dgm:cxn modelId="{29AEE0BD-CCD2-4FA5-A430-D4C49AFAE8AB}" type="presParOf" srcId="{436F1152-7226-41A5-AFC0-469E40B67085}" destId="{63FFF954-6114-42AB-8D68-1CCF4F8E21BB}" srcOrd="3" destOrd="0" presId="urn:microsoft.com/office/officeart/2005/8/layout/hierarchy5"/>
    <dgm:cxn modelId="{ECEE080A-00E7-4074-81D1-8908171FF785}" type="presParOf" srcId="{63FFF954-6114-42AB-8D68-1CCF4F8E21BB}" destId="{645319B2-346D-4697-A28E-3ECAC006CDC0}" srcOrd="0" destOrd="0" presId="urn:microsoft.com/office/officeart/2005/8/layout/hierarchy5"/>
    <dgm:cxn modelId="{47148400-E86B-4376-A6B8-91FC376DE8F4}" type="presParOf" srcId="{63FFF954-6114-42AB-8D68-1CCF4F8E21BB}" destId="{C211FAE1-264B-4B5E-8CB4-D8167DDBEC34}" srcOrd="1" destOrd="0" presId="urn:microsoft.com/office/officeart/2005/8/layout/hierarchy5"/>
    <dgm:cxn modelId="{B7BDF62E-7D34-49D1-9559-14665E9ED3BA}" type="presParOf" srcId="{40C7C6D5-6857-4FEF-AFA1-874B31FD296A}" destId="{57AFC1CF-6CB5-4882-BD37-E688EC66DAFD}" srcOrd="1" destOrd="0" presId="urn:microsoft.com/office/officeart/2005/8/layout/hierarchy5"/>
    <dgm:cxn modelId="{CCAEF318-F941-4FBD-87F5-61C6E8F8BC22}" type="presParOf" srcId="{57AFC1CF-6CB5-4882-BD37-E688EC66DAFD}" destId="{FB9E968C-EEF2-40FC-A84C-4C7DDC399DCA}" srcOrd="0" destOrd="0" presId="urn:microsoft.com/office/officeart/2005/8/layout/hierarchy5"/>
    <dgm:cxn modelId="{32885782-3824-4563-8638-84642AE7268A}" type="presParOf" srcId="{FB9E968C-EEF2-40FC-A84C-4C7DDC399DCA}" destId="{CE49982F-1DEE-445B-8043-C9076F326C95}" srcOrd="0" destOrd="0" presId="urn:microsoft.com/office/officeart/2005/8/layout/hierarchy5"/>
    <dgm:cxn modelId="{71D2F065-5D6F-4318-8728-313E4E950312}" type="presParOf" srcId="{FB9E968C-EEF2-40FC-A84C-4C7DDC399DCA}" destId="{0F498634-B84C-4FD5-80AC-08BBA78800D6}" srcOrd="1" destOrd="0" presId="urn:microsoft.com/office/officeart/2005/8/layout/hierarchy5"/>
    <dgm:cxn modelId="{F7F0EF21-D75B-490E-AC02-6F0B840AF73D}" type="presParOf" srcId="{57AFC1CF-6CB5-4882-BD37-E688EC66DAFD}" destId="{E4EF3A40-D99B-407A-9C70-8BA8AA22D75E}" srcOrd="1" destOrd="0" presId="urn:microsoft.com/office/officeart/2005/8/layout/hierarchy5"/>
    <dgm:cxn modelId="{E797615E-6030-4E33-97CB-3ED95F63D100}" type="presParOf" srcId="{E4EF3A40-D99B-407A-9C70-8BA8AA22D75E}" destId="{1530581F-9714-482D-B33B-F98B7190AE84}" srcOrd="0" destOrd="0" presId="urn:microsoft.com/office/officeart/2005/8/layout/hierarchy5"/>
    <dgm:cxn modelId="{A0254361-BD78-4957-946D-A7D25783F13A}" type="presParOf" srcId="{57AFC1CF-6CB5-4882-BD37-E688EC66DAFD}" destId="{D0B385D0-FC52-4D48-915B-5051FA48ED4F}" srcOrd="2" destOrd="0" presId="urn:microsoft.com/office/officeart/2005/8/layout/hierarchy5"/>
    <dgm:cxn modelId="{76E91BF1-80B2-4139-9002-7597C930C549}" type="presParOf" srcId="{D0B385D0-FC52-4D48-915B-5051FA48ED4F}" destId="{A688049E-FBB0-47B6-85F3-8ED3D64F6370}" srcOrd="0" destOrd="0" presId="urn:microsoft.com/office/officeart/2005/8/layout/hierarchy5"/>
    <dgm:cxn modelId="{B08C90ED-866C-440E-880E-43167F96B668}" type="presParOf" srcId="{D0B385D0-FC52-4D48-915B-5051FA48ED4F}" destId="{B8509358-03CB-4C6C-B8CC-B1C6B7E3C4C8}" srcOrd="1" destOrd="0" presId="urn:microsoft.com/office/officeart/2005/8/layout/hierarchy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C310D28-50AE-4232-BFF8-1F0246D06076}" type="doc">
      <dgm:prSet loTypeId="urn:microsoft.com/office/officeart/2005/8/layout/l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0E942F5-BBCA-4CF6-A28C-1771E00C8E45}">
      <dgm:prSet phldrT="[Текст]"/>
      <dgm:spPr/>
      <dgm:t>
        <a:bodyPr/>
        <a:lstStyle/>
        <a:p>
          <a:r>
            <a:rPr lang="ru-RU" dirty="0" err="1" smtClean="0"/>
            <a:t>Сайаан</a:t>
          </a:r>
          <a:endParaRPr lang="ru-RU" dirty="0"/>
        </a:p>
      </dgm:t>
    </dgm:pt>
    <dgm:pt modelId="{9388E03D-838E-4FF8-9AF0-3E44DC26F731}" type="parTrans" cxnId="{18D21D65-D050-41D2-A486-4A9B95847EE6}">
      <dgm:prSet/>
      <dgm:spPr/>
      <dgm:t>
        <a:bodyPr/>
        <a:lstStyle/>
        <a:p>
          <a:endParaRPr lang="ru-RU"/>
        </a:p>
      </dgm:t>
    </dgm:pt>
    <dgm:pt modelId="{DCA2BF8F-6464-4D57-ACFB-65C19DD1FA7A}" type="sibTrans" cxnId="{18D21D65-D050-41D2-A486-4A9B95847EE6}">
      <dgm:prSet/>
      <dgm:spPr/>
      <dgm:t>
        <a:bodyPr/>
        <a:lstStyle/>
        <a:p>
          <a:endParaRPr lang="ru-RU"/>
        </a:p>
      </dgm:t>
    </dgm:pt>
    <dgm:pt modelId="{CFBFD393-78BA-4B73-AB0A-2121C2DFA409}">
      <dgm:prSet phldrT="[Текст]"/>
      <dgm:spPr/>
      <dgm:t>
        <a:bodyPr/>
        <a:lstStyle/>
        <a:p>
          <a:r>
            <a:rPr lang="ru-RU" dirty="0" smtClean="0"/>
            <a:t>«</a:t>
          </a:r>
          <a:r>
            <a:rPr lang="ru-RU" dirty="0" err="1" smtClean="0"/>
            <a:t>сайын</a:t>
          </a:r>
          <a:r>
            <a:rPr lang="ru-RU" dirty="0" smtClean="0"/>
            <a:t>» - лето</a:t>
          </a:r>
          <a:endParaRPr lang="ru-RU" dirty="0"/>
        </a:p>
      </dgm:t>
    </dgm:pt>
    <dgm:pt modelId="{2AD2AB74-3C5B-4B15-8038-0066B0CFB95C}" type="parTrans" cxnId="{E75EB96E-A4ED-432A-82DC-8575156DE508}">
      <dgm:prSet/>
      <dgm:spPr/>
      <dgm:t>
        <a:bodyPr/>
        <a:lstStyle/>
        <a:p>
          <a:endParaRPr lang="ru-RU"/>
        </a:p>
      </dgm:t>
    </dgm:pt>
    <dgm:pt modelId="{D72041C9-0904-49E2-98CF-25238A8809D5}" type="sibTrans" cxnId="{E75EB96E-A4ED-432A-82DC-8575156DE508}">
      <dgm:prSet/>
      <dgm:spPr/>
      <dgm:t>
        <a:bodyPr/>
        <a:lstStyle/>
        <a:p>
          <a:endParaRPr lang="ru-RU"/>
        </a:p>
      </dgm:t>
    </dgm:pt>
    <dgm:pt modelId="{BF91A3AC-8CF1-48A3-A3B5-F0A1C92D0AF3}">
      <dgm:prSet phldrT="[Текст]"/>
      <dgm:spPr/>
      <dgm:t>
        <a:bodyPr/>
        <a:lstStyle/>
        <a:p>
          <a:r>
            <a:rPr lang="ru-RU" dirty="0" err="1" smtClean="0"/>
            <a:t>Айсен</a:t>
          </a:r>
          <a:endParaRPr lang="ru-RU" dirty="0"/>
        </a:p>
      </dgm:t>
    </dgm:pt>
    <dgm:pt modelId="{8CA5999C-5022-4A53-A9AC-AC4980C8F777}" type="parTrans" cxnId="{22FFFF6F-C928-424D-BCCD-73770B15D163}">
      <dgm:prSet/>
      <dgm:spPr/>
      <dgm:t>
        <a:bodyPr/>
        <a:lstStyle/>
        <a:p>
          <a:endParaRPr lang="ru-RU"/>
        </a:p>
      </dgm:t>
    </dgm:pt>
    <dgm:pt modelId="{5DA3B17C-2232-416E-86AD-CB76A6EAC219}" type="sibTrans" cxnId="{22FFFF6F-C928-424D-BCCD-73770B15D163}">
      <dgm:prSet/>
      <dgm:spPr/>
      <dgm:t>
        <a:bodyPr/>
        <a:lstStyle/>
        <a:p>
          <a:endParaRPr lang="ru-RU"/>
        </a:p>
      </dgm:t>
    </dgm:pt>
    <dgm:pt modelId="{3C52ADB2-E3F7-4EFD-8172-05D50C0FE192}">
      <dgm:prSet phldrT="[Текст]"/>
      <dgm:spPr/>
      <dgm:t>
        <a:bodyPr/>
        <a:lstStyle/>
        <a:p>
          <a:r>
            <a:rPr lang="ru-RU" dirty="0" smtClean="0"/>
            <a:t>«ай»- бог </a:t>
          </a:r>
          <a:r>
            <a:rPr lang="ru-RU" dirty="0" err="1" smtClean="0"/>
            <a:t>Айыы</a:t>
          </a:r>
          <a:r>
            <a:rPr lang="ru-RU" dirty="0" smtClean="0"/>
            <a:t>, «</a:t>
          </a:r>
          <a:r>
            <a:rPr lang="ru-RU" dirty="0" err="1" smtClean="0"/>
            <a:t>сиэн</a:t>
          </a:r>
          <a:r>
            <a:rPr lang="ru-RU" dirty="0" smtClean="0"/>
            <a:t>» - внук </a:t>
          </a:r>
          <a:endParaRPr lang="ru-RU" dirty="0"/>
        </a:p>
      </dgm:t>
    </dgm:pt>
    <dgm:pt modelId="{C4ECFCDD-9798-4BCA-A1C5-B77A8C40330F}" type="parTrans" cxnId="{9B247945-D578-424B-8E6F-2EC552B81064}">
      <dgm:prSet/>
      <dgm:spPr/>
      <dgm:t>
        <a:bodyPr/>
        <a:lstStyle/>
        <a:p>
          <a:endParaRPr lang="ru-RU"/>
        </a:p>
      </dgm:t>
    </dgm:pt>
    <dgm:pt modelId="{67DB2824-D2F0-4905-9BE0-6D25D54BBB30}" type="sibTrans" cxnId="{9B247945-D578-424B-8E6F-2EC552B81064}">
      <dgm:prSet/>
      <dgm:spPr/>
      <dgm:t>
        <a:bodyPr/>
        <a:lstStyle/>
        <a:p>
          <a:endParaRPr lang="ru-RU"/>
        </a:p>
      </dgm:t>
    </dgm:pt>
    <dgm:pt modelId="{5D13E788-718C-4061-AB4D-818925099002}" type="pres">
      <dgm:prSet presAssocID="{FC310D28-50AE-4232-BFF8-1F0246D0607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11B863E-0FC3-450E-8567-BC0EF67A08CB}" type="pres">
      <dgm:prSet presAssocID="{30E942F5-BBCA-4CF6-A28C-1771E00C8E45}" presName="vertFlow" presStyleCnt="0"/>
      <dgm:spPr/>
    </dgm:pt>
    <dgm:pt modelId="{104DAC5B-E51E-47F1-A269-6896914F60A3}" type="pres">
      <dgm:prSet presAssocID="{30E942F5-BBCA-4CF6-A28C-1771E00C8E45}" presName="header" presStyleLbl="node1" presStyleIdx="0" presStyleCnt="2" custLinFactNeighborX="1738" custLinFactNeighborY="-6964"/>
      <dgm:spPr/>
      <dgm:t>
        <a:bodyPr/>
        <a:lstStyle/>
        <a:p>
          <a:endParaRPr lang="ru-RU"/>
        </a:p>
      </dgm:t>
    </dgm:pt>
    <dgm:pt modelId="{B8586103-828C-4B82-A609-B94B30A8C7DE}" type="pres">
      <dgm:prSet presAssocID="{2AD2AB74-3C5B-4B15-8038-0066B0CFB95C}" presName="parTrans" presStyleLbl="sibTrans2D1" presStyleIdx="0" presStyleCnt="2"/>
      <dgm:spPr/>
      <dgm:t>
        <a:bodyPr/>
        <a:lstStyle/>
        <a:p>
          <a:endParaRPr lang="ru-RU"/>
        </a:p>
      </dgm:t>
    </dgm:pt>
    <dgm:pt modelId="{EE6BD12F-3B7C-444F-959B-E1FE14AF2329}" type="pres">
      <dgm:prSet presAssocID="{CFBFD393-78BA-4B73-AB0A-2121C2DFA409}" presName="child" presStyleLbl="alignAccFollow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BC922F-4531-42C1-BFD7-6A395862E2C2}" type="pres">
      <dgm:prSet presAssocID="{30E942F5-BBCA-4CF6-A28C-1771E00C8E45}" presName="hSp" presStyleCnt="0"/>
      <dgm:spPr/>
    </dgm:pt>
    <dgm:pt modelId="{432201A8-AC15-47EF-AF91-94520EB9499F}" type="pres">
      <dgm:prSet presAssocID="{BF91A3AC-8CF1-48A3-A3B5-F0A1C92D0AF3}" presName="vertFlow" presStyleCnt="0"/>
      <dgm:spPr/>
    </dgm:pt>
    <dgm:pt modelId="{251B1B36-CEE4-421F-AA6B-D8E952C7016C}" type="pres">
      <dgm:prSet presAssocID="{BF91A3AC-8CF1-48A3-A3B5-F0A1C92D0AF3}" presName="header" presStyleLbl="node1" presStyleIdx="1" presStyleCnt="2"/>
      <dgm:spPr/>
      <dgm:t>
        <a:bodyPr/>
        <a:lstStyle/>
        <a:p>
          <a:endParaRPr lang="ru-RU"/>
        </a:p>
      </dgm:t>
    </dgm:pt>
    <dgm:pt modelId="{2EA3CF73-1F69-47FF-8958-502867B349E7}" type="pres">
      <dgm:prSet presAssocID="{C4ECFCDD-9798-4BCA-A1C5-B77A8C40330F}" presName="parTrans" presStyleLbl="sibTrans2D1" presStyleIdx="1" presStyleCnt="2"/>
      <dgm:spPr/>
      <dgm:t>
        <a:bodyPr/>
        <a:lstStyle/>
        <a:p>
          <a:endParaRPr lang="ru-RU"/>
        </a:p>
      </dgm:t>
    </dgm:pt>
    <dgm:pt modelId="{5E7B2960-F489-49CE-A005-DEBB1A0179DF}" type="pres">
      <dgm:prSet presAssocID="{3C52ADB2-E3F7-4EFD-8172-05D50C0FE192}" presName="child" presStyleLbl="alignAccFollow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DF8AFF8-7DA9-4DED-8060-4F6C2A06C1B2}" type="presOf" srcId="{BF91A3AC-8CF1-48A3-A3B5-F0A1C92D0AF3}" destId="{251B1B36-CEE4-421F-AA6B-D8E952C7016C}" srcOrd="0" destOrd="0" presId="urn:microsoft.com/office/officeart/2005/8/layout/lProcess1"/>
    <dgm:cxn modelId="{94A53AF2-7CC8-4F05-83C7-4CA249BD7AB0}" type="presOf" srcId="{FC310D28-50AE-4232-BFF8-1F0246D06076}" destId="{5D13E788-718C-4061-AB4D-818925099002}" srcOrd="0" destOrd="0" presId="urn:microsoft.com/office/officeart/2005/8/layout/lProcess1"/>
    <dgm:cxn modelId="{34281C1A-2B56-4A1E-9223-C83613254EFB}" type="presOf" srcId="{CFBFD393-78BA-4B73-AB0A-2121C2DFA409}" destId="{EE6BD12F-3B7C-444F-959B-E1FE14AF2329}" srcOrd="0" destOrd="0" presId="urn:microsoft.com/office/officeart/2005/8/layout/lProcess1"/>
    <dgm:cxn modelId="{E29B332B-F51A-43DD-8F42-84D4BEDDEA92}" type="presOf" srcId="{2AD2AB74-3C5B-4B15-8038-0066B0CFB95C}" destId="{B8586103-828C-4B82-A609-B94B30A8C7DE}" srcOrd="0" destOrd="0" presId="urn:microsoft.com/office/officeart/2005/8/layout/lProcess1"/>
    <dgm:cxn modelId="{18D21D65-D050-41D2-A486-4A9B95847EE6}" srcId="{FC310D28-50AE-4232-BFF8-1F0246D06076}" destId="{30E942F5-BBCA-4CF6-A28C-1771E00C8E45}" srcOrd="0" destOrd="0" parTransId="{9388E03D-838E-4FF8-9AF0-3E44DC26F731}" sibTransId="{DCA2BF8F-6464-4D57-ACFB-65C19DD1FA7A}"/>
    <dgm:cxn modelId="{D8AE7AFD-39F5-4AA2-B601-BC966CC46F15}" type="presOf" srcId="{C4ECFCDD-9798-4BCA-A1C5-B77A8C40330F}" destId="{2EA3CF73-1F69-47FF-8958-502867B349E7}" srcOrd="0" destOrd="0" presId="urn:microsoft.com/office/officeart/2005/8/layout/lProcess1"/>
    <dgm:cxn modelId="{F7F5EB1A-650D-4E77-A32F-26DAD279E769}" type="presOf" srcId="{3C52ADB2-E3F7-4EFD-8172-05D50C0FE192}" destId="{5E7B2960-F489-49CE-A005-DEBB1A0179DF}" srcOrd="0" destOrd="0" presId="urn:microsoft.com/office/officeart/2005/8/layout/lProcess1"/>
    <dgm:cxn modelId="{0B901C6F-96E2-4FC5-A6C0-6286D8CE7834}" type="presOf" srcId="{30E942F5-BBCA-4CF6-A28C-1771E00C8E45}" destId="{104DAC5B-E51E-47F1-A269-6896914F60A3}" srcOrd="0" destOrd="0" presId="urn:microsoft.com/office/officeart/2005/8/layout/lProcess1"/>
    <dgm:cxn modelId="{22FFFF6F-C928-424D-BCCD-73770B15D163}" srcId="{FC310D28-50AE-4232-BFF8-1F0246D06076}" destId="{BF91A3AC-8CF1-48A3-A3B5-F0A1C92D0AF3}" srcOrd="1" destOrd="0" parTransId="{8CA5999C-5022-4A53-A9AC-AC4980C8F777}" sibTransId="{5DA3B17C-2232-416E-86AD-CB76A6EAC219}"/>
    <dgm:cxn modelId="{9B247945-D578-424B-8E6F-2EC552B81064}" srcId="{BF91A3AC-8CF1-48A3-A3B5-F0A1C92D0AF3}" destId="{3C52ADB2-E3F7-4EFD-8172-05D50C0FE192}" srcOrd="0" destOrd="0" parTransId="{C4ECFCDD-9798-4BCA-A1C5-B77A8C40330F}" sibTransId="{67DB2824-D2F0-4905-9BE0-6D25D54BBB30}"/>
    <dgm:cxn modelId="{E75EB96E-A4ED-432A-82DC-8575156DE508}" srcId="{30E942F5-BBCA-4CF6-A28C-1771E00C8E45}" destId="{CFBFD393-78BA-4B73-AB0A-2121C2DFA409}" srcOrd="0" destOrd="0" parTransId="{2AD2AB74-3C5B-4B15-8038-0066B0CFB95C}" sibTransId="{D72041C9-0904-49E2-98CF-25238A8809D5}"/>
    <dgm:cxn modelId="{D3560EC3-5657-4B9A-B9B8-855F609012C6}" type="presParOf" srcId="{5D13E788-718C-4061-AB4D-818925099002}" destId="{311B863E-0FC3-450E-8567-BC0EF67A08CB}" srcOrd="0" destOrd="0" presId="urn:microsoft.com/office/officeart/2005/8/layout/lProcess1"/>
    <dgm:cxn modelId="{83B81C79-338A-419E-AF4B-DB2113C8E2B8}" type="presParOf" srcId="{311B863E-0FC3-450E-8567-BC0EF67A08CB}" destId="{104DAC5B-E51E-47F1-A269-6896914F60A3}" srcOrd="0" destOrd="0" presId="urn:microsoft.com/office/officeart/2005/8/layout/lProcess1"/>
    <dgm:cxn modelId="{4F51D079-B7BA-47F4-97BC-630F62094845}" type="presParOf" srcId="{311B863E-0FC3-450E-8567-BC0EF67A08CB}" destId="{B8586103-828C-4B82-A609-B94B30A8C7DE}" srcOrd="1" destOrd="0" presId="urn:microsoft.com/office/officeart/2005/8/layout/lProcess1"/>
    <dgm:cxn modelId="{0D9584A0-C6D4-47C2-814B-B968F7B110A1}" type="presParOf" srcId="{311B863E-0FC3-450E-8567-BC0EF67A08CB}" destId="{EE6BD12F-3B7C-444F-959B-E1FE14AF2329}" srcOrd="2" destOrd="0" presId="urn:microsoft.com/office/officeart/2005/8/layout/lProcess1"/>
    <dgm:cxn modelId="{CDB554F9-9F5F-42FF-A741-ACA6493BEDA3}" type="presParOf" srcId="{5D13E788-718C-4061-AB4D-818925099002}" destId="{B4BC922F-4531-42C1-BFD7-6A395862E2C2}" srcOrd="1" destOrd="0" presId="urn:microsoft.com/office/officeart/2005/8/layout/lProcess1"/>
    <dgm:cxn modelId="{88BBEE5E-F8A7-4801-BE96-CF42973696A0}" type="presParOf" srcId="{5D13E788-718C-4061-AB4D-818925099002}" destId="{432201A8-AC15-47EF-AF91-94520EB9499F}" srcOrd="2" destOrd="0" presId="urn:microsoft.com/office/officeart/2005/8/layout/lProcess1"/>
    <dgm:cxn modelId="{F2A569BF-2235-4CD0-B1E7-BB9C25512DAF}" type="presParOf" srcId="{432201A8-AC15-47EF-AF91-94520EB9499F}" destId="{251B1B36-CEE4-421F-AA6B-D8E952C7016C}" srcOrd="0" destOrd="0" presId="urn:microsoft.com/office/officeart/2005/8/layout/lProcess1"/>
    <dgm:cxn modelId="{55F750C6-3E42-4EFD-95AE-333C8592611A}" type="presParOf" srcId="{432201A8-AC15-47EF-AF91-94520EB9499F}" destId="{2EA3CF73-1F69-47FF-8958-502867B349E7}" srcOrd="1" destOrd="0" presId="urn:microsoft.com/office/officeart/2005/8/layout/lProcess1"/>
    <dgm:cxn modelId="{F847C273-A449-496C-9017-F6F2FAD5D19F}" type="presParOf" srcId="{432201A8-AC15-47EF-AF91-94520EB9499F}" destId="{5E7B2960-F489-49CE-A005-DEBB1A0179DF}" srcOrd="2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DEF052B-26B2-4CD3-B2B7-48F4BF217C05}" type="doc">
      <dgm:prSet loTypeId="urn:microsoft.com/office/officeart/2005/8/layout/lProcess1" loCatId="process" qsTypeId="urn:microsoft.com/office/officeart/2005/8/quickstyle/simple1" qsCatId="simple" csTypeId="urn:microsoft.com/office/officeart/2005/8/colors/accent1_2" csCatId="accent1" phldr="1"/>
      <dgm:spPr/>
    </dgm:pt>
    <dgm:pt modelId="{9BBC36A2-CBF0-434C-A537-F79983DCF361}">
      <dgm:prSet phldrT="[Текст]"/>
      <dgm:spPr/>
      <dgm:t>
        <a:bodyPr/>
        <a:lstStyle/>
        <a:p>
          <a:r>
            <a:rPr lang="ru-RU" dirty="0" err="1" smtClean="0"/>
            <a:t>Кыдаана</a:t>
          </a:r>
          <a:r>
            <a:rPr lang="ru-RU" dirty="0" smtClean="0"/>
            <a:t>(як.)</a:t>
          </a:r>
          <a:endParaRPr lang="ru-RU" dirty="0"/>
        </a:p>
      </dgm:t>
    </dgm:pt>
    <dgm:pt modelId="{A21A2E65-A7A2-4945-AE2A-7A8AA79AD38B}" type="parTrans" cxnId="{46471E3D-B3FA-49A2-887A-AA4F36413CC4}">
      <dgm:prSet/>
      <dgm:spPr/>
      <dgm:t>
        <a:bodyPr/>
        <a:lstStyle/>
        <a:p>
          <a:endParaRPr lang="ru-RU"/>
        </a:p>
      </dgm:t>
    </dgm:pt>
    <dgm:pt modelId="{F3362ABD-C22A-4F74-B0B9-C60A30558BFA}" type="sibTrans" cxnId="{46471E3D-B3FA-49A2-887A-AA4F36413CC4}">
      <dgm:prSet/>
      <dgm:spPr/>
      <dgm:t>
        <a:bodyPr/>
        <a:lstStyle/>
        <a:p>
          <a:endParaRPr lang="ru-RU"/>
        </a:p>
      </dgm:t>
    </dgm:pt>
    <dgm:pt modelId="{C534450F-E188-43CA-8A2A-841A2E1E7D0D}">
      <dgm:prSet phldrT="[Текст]"/>
      <dgm:spPr/>
      <dgm:t>
        <a:bodyPr/>
        <a:lstStyle/>
        <a:p>
          <a:r>
            <a:rPr lang="ru-RU" dirty="0" err="1" smtClean="0"/>
            <a:t>Айсулуу</a:t>
          </a:r>
          <a:r>
            <a:rPr lang="ru-RU" dirty="0" smtClean="0"/>
            <a:t>(</a:t>
          </a:r>
          <a:r>
            <a:rPr lang="ru-RU" dirty="0" err="1" smtClean="0"/>
            <a:t>кирг</a:t>
          </a:r>
          <a:r>
            <a:rPr lang="ru-RU" dirty="0" smtClean="0"/>
            <a:t>.)</a:t>
          </a:r>
          <a:endParaRPr lang="ru-RU" dirty="0"/>
        </a:p>
      </dgm:t>
    </dgm:pt>
    <dgm:pt modelId="{0E196CD5-DBEA-4F4B-932B-DEA4FD56B078}" type="parTrans" cxnId="{A8987949-B502-4896-AFD9-063532A18290}">
      <dgm:prSet/>
      <dgm:spPr/>
      <dgm:t>
        <a:bodyPr/>
        <a:lstStyle/>
        <a:p>
          <a:endParaRPr lang="ru-RU"/>
        </a:p>
      </dgm:t>
    </dgm:pt>
    <dgm:pt modelId="{D62997BD-2A52-46E9-A6A0-E64D9673E1E7}" type="sibTrans" cxnId="{A8987949-B502-4896-AFD9-063532A18290}">
      <dgm:prSet/>
      <dgm:spPr/>
      <dgm:t>
        <a:bodyPr/>
        <a:lstStyle/>
        <a:p>
          <a:endParaRPr lang="ru-RU"/>
        </a:p>
      </dgm:t>
    </dgm:pt>
    <dgm:pt modelId="{2B19CAD5-630C-440B-8902-4A53CB15FB9F}">
      <dgm:prSet/>
      <dgm:spPr/>
      <dgm:t>
        <a:bodyPr/>
        <a:lstStyle/>
        <a:p>
          <a:r>
            <a:rPr lang="ru-RU" dirty="0" smtClean="0"/>
            <a:t>«Ай» - луна, «Сулу»- красивая</a:t>
          </a:r>
          <a:endParaRPr lang="ru-RU" dirty="0"/>
        </a:p>
      </dgm:t>
    </dgm:pt>
    <dgm:pt modelId="{1DDC8B2D-90DB-49FF-B9B8-82606DB48FB8}" type="parTrans" cxnId="{AEEE47C8-0423-41FA-9E64-B0DA41AF3655}">
      <dgm:prSet/>
      <dgm:spPr/>
      <dgm:t>
        <a:bodyPr/>
        <a:lstStyle/>
        <a:p>
          <a:endParaRPr lang="ru-RU"/>
        </a:p>
      </dgm:t>
    </dgm:pt>
    <dgm:pt modelId="{73D9FF32-E109-4BE9-BA93-981A1A6B0419}" type="sibTrans" cxnId="{AEEE47C8-0423-41FA-9E64-B0DA41AF3655}">
      <dgm:prSet/>
      <dgm:spPr/>
      <dgm:t>
        <a:bodyPr/>
        <a:lstStyle/>
        <a:p>
          <a:endParaRPr lang="ru-RU"/>
        </a:p>
      </dgm:t>
    </dgm:pt>
    <dgm:pt modelId="{4F7DCF44-B6ED-4C90-8FB2-25D2DF38A466}">
      <dgm:prSet/>
      <dgm:spPr/>
      <dgm:t>
        <a:bodyPr/>
        <a:lstStyle/>
        <a:p>
          <a:r>
            <a:rPr lang="ru-RU" smtClean="0"/>
            <a:t>«зимняя»</a:t>
          </a:r>
          <a:endParaRPr lang="ru-RU" dirty="0"/>
        </a:p>
      </dgm:t>
    </dgm:pt>
    <dgm:pt modelId="{1D331951-3FDA-4A85-B3B7-525A97C566CF}" type="parTrans" cxnId="{E3EE4BB8-1428-4996-8515-EA419C7C88EA}">
      <dgm:prSet/>
      <dgm:spPr/>
      <dgm:t>
        <a:bodyPr/>
        <a:lstStyle/>
        <a:p>
          <a:endParaRPr lang="ru-RU"/>
        </a:p>
      </dgm:t>
    </dgm:pt>
    <dgm:pt modelId="{964A4D63-DF5F-4177-8EDE-B43462168B13}" type="sibTrans" cxnId="{E3EE4BB8-1428-4996-8515-EA419C7C88EA}">
      <dgm:prSet/>
      <dgm:spPr/>
      <dgm:t>
        <a:bodyPr/>
        <a:lstStyle/>
        <a:p>
          <a:endParaRPr lang="ru-RU"/>
        </a:p>
      </dgm:t>
    </dgm:pt>
    <dgm:pt modelId="{7214EF55-E4A1-4840-83E3-B37AEE2EF9AA}" type="pres">
      <dgm:prSet presAssocID="{7DEF052B-26B2-4CD3-B2B7-48F4BF217C05}" presName="Name0" presStyleCnt="0">
        <dgm:presLayoutVars>
          <dgm:dir/>
          <dgm:animLvl val="lvl"/>
          <dgm:resizeHandles val="exact"/>
        </dgm:presLayoutVars>
      </dgm:prSet>
      <dgm:spPr/>
    </dgm:pt>
    <dgm:pt modelId="{64994394-D1C7-4126-82CE-E5E904D8586E}" type="pres">
      <dgm:prSet presAssocID="{9BBC36A2-CBF0-434C-A537-F79983DCF361}" presName="vertFlow" presStyleCnt="0"/>
      <dgm:spPr/>
    </dgm:pt>
    <dgm:pt modelId="{5CF5B1E0-95EC-41FB-906F-CC3027F47BBA}" type="pres">
      <dgm:prSet presAssocID="{9BBC36A2-CBF0-434C-A537-F79983DCF361}" presName="header" presStyleLbl="node1" presStyleIdx="0" presStyleCnt="2" custLinFactY="-22717" custLinFactNeighborX="-16" custLinFactNeighborY="-100000"/>
      <dgm:spPr/>
      <dgm:t>
        <a:bodyPr/>
        <a:lstStyle/>
        <a:p>
          <a:endParaRPr lang="ru-RU"/>
        </a:p>
      </dgm:t>
    </dgm:pt>
    <dgm:pt modelId="{412DED97-A763-4699-B7FB-28EC27E681F5}" type="pres">
      <dgm:prSet presAssocID="{1D331951-3FDA-4A85-B3B7-525A97C566CF}" presName="parTrans" presStyleLbl="sibTrans2D1" presStyleIdx="0" presStyleCnt="2"/>
      <dgm:spPr/>
      <dgm:t>
        <a:bodyPr/>
        <a:lstStyle/>
        <a:p>
          <a:endParaRPr lang="ru-RU"/>
        </a:p>
      </dgm:t>
    </dgm:pt>
    <dgm:pt modelId="{987612B2-C080-484C-9DF0-D27D7696EB0C}" type="pres">
      <dgm:prSet presAssocID="{4F7DCF44-B6ED-4C90-8FB2-25D2DF38A466}" presName="child" presStyleLbl="alignAccFollow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14C16B-F8DD-404F-92C4-855C80B8C3BB}" type="pres">
      <dgm:prSet presAssocID="{9BBC36A2-CBF0-434C-A537-F79983DCF361}" presName="hSp" presStyleCnt="0"/>
      <dgm:spPr/>
    </dgm:pt>
    <dgm:pt modelId="{824E2671-B6EC-43E0-95F0-1B75AB5D6FF8}" type="pres">
      <dgm:prSet presAssocID="{C534450F-E188-43CA-8A2A-841A2E1E7D0D}" presName="vertFlow" presStyleCnt="0"/>
      <dgm:spPr/>
    </dgm:pt>
    <dgm:pt modelId="{FBE45DBF-9B19-4CB1-96EA-9991EF7E841C}" type="pres">
      <dgm:prSet presAssocID="{C534450F-E188-43CA-8A2A-841A2E1E7D0D}" presName="header" presStyleLbl="node1" presStyleIdx="1" presStyleCnt="2" custLinFactY="-20342" custLinFactNeighborX="-2771" custLinFactNeighborY="-100000"/>
      <dgm:spPr/>
      <dgm:t>
        <a:bodyPr/>
        <a:lstStyle/>
        <a:p>
          <a:endParaRPr lang="ru-RU"/>
        </a:p>
      </dgm:t>
    </dgm:pt>
    <dgm:pt modelId="{66F86036-9B3D-4DDA-9671-2FACAF762D6A}" type="pres">
      <dgm:prSet presAssocID="{1DDC8B2D-90DB-49FF-B9B8-82606DB48FB8}" presName="parTrans" presStyleLbl="sibTrans2D1" presStyleIdx="1" presStyleCnt="2"/>
      <dgm:spPr/>
      <dgm:t>
        <a:bodyPr/>
        <a:lstStyle/>
        <a:p>
          <a:endParaRPr lang="ru-RU"/>
        </a:p>
      </dgm:t>
    </dgm:pt>
    <dgm:pt modelId="{C1527F67-6470-482B-8C12-978C6F2DF79E}" type="pres">
      <dgm:prSet presAssocID="{2B19CAD5-630C-440B-8902-4A53CB15FB9F}" presName="child" presStyleLbl="alignAccFollow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77FD799-82FB-4473-B55B-AE8AEEF1CF03}" type="presOf" srcId="{1D331951-3FDA-4A85-B3B7-525A97C566CF}" destId="{412DED97-A763-4699-B7FB-28EC27E681F5}" srcOrd="0" destOrd="0" presId="urn:microsoft.com/office/officeart/2005/8/layout/lProcess1"/>
    <dgm:cxn modelId="{BFB20EC6-421A-4C0A-ABF7-18A8F9E0C539}" type="presOf" srcId="{4F7DCF44-B6ED-4C90-8FB2-25D2DF38A466}" destId="{987612B2-C080-484C-9DF0-D27D7696EB0C}" srcOrd="0" destOrd="0" presId="urn:microsoft.com/office/officeart/2005/8/layout/lProcess1"/>
    <dgm:cxn modelId="{54808BF1-84BB-46FC-BECB-04C0F1E43CF8}" type="presOf" srcId="{1DDC8B2D-90DB-49FF-B9B8-82606DB48FB8}" destId="{66F86036-9B3D-4DDA-9671-2FACAF762D6A}" srcOrd="0" destOrd="0" presId="urn:microsoft.com/office/officeart/2005/8/layout/lProcess1"/>
    <dgm:cxn modelId="{AEEE47C8-0423-41FA-9E64-B0DA41AF3655}" srcId="{C534450F-E188-43CA-8A2A-841A2E1E7D0D}" destId="{2B19CAD5-630C-440B-8902-4A53CB15FB9F}" srcOrd="0" destOrd="0" parTransId="{1DDC8B2D-90DB-49FF-B9B8-82606DB48FB8}" sibTransId="{73D9FF32-E109-4BE9-BA93-981A1A6B0419}"/>
    <dgm:cxn modelId="{5CA7EAAD-C344-4130-A6BC-89B3839F4FA4}" type="presOf" srcId="{7DEF052B-26B2-4CD3-B2B7-48F4BF217C05}" destId="{7214EF55-E4A1-4840-83E3-B37AEE2EF9AA}" srcOrd="0" destOrd="0" presId="urn:microsoft.com/office/officeart/2005/8/layout/lProcess1"/>
    <dgm:cxn modelId="{E3EE4BB8-1428-4996-8515-EA419C7C88EA}" srcId="{9BBC36A2-CBF0-434C-A537-F79983DCF361}" destId="{4F7DCF44-B6ED-4C90-8FB2-25D2DF38A466}" srcOrd="0" destOrd="0" parTransId="{1D331951-3FDA-4A85-B3B7-525A97C566CF}" sibTransId="{964A4D63-DF5F-4177-8EDE-B43462168B13}"/>
    <dgm:cxn modelId="{46471E3D-B3FA-49A2-887A-AA4F36413CC4}" srcId="{7DEF052B-26B2-4CD3-B2B7-48F4BF217C05}" destId="{9BBC36A2-CBF0-434C-A537-F79983DCF361}" srcOrd="0" destOrd="0" parTransId="{A21A2E65-A7A2-4945-AE2A-7A8AA79AD38B}" sibTransId="{F3362ABD-C22A-4F74-B0B9-C60A30558BFA}"/>
    <dgm:cxn modelId="{A8987949-B502-4896-AFD9-063532A18290}" srcId="{7DEF052B-26B2-4CD3-B2B7-48F4BF217C05}" destId="{C534450F-E188-43CA-8A2A-841A2E1E7D0D}" srcOrd="1" destOrd="0" parTransId="{0E196CD5-DBEA-4F4B-932B-DEA4FD56B078}" sibTransId="{D62997BD-2A52-46E9-A6A0-E64D9673E1E7}"/>
    <dgm:cxn modelId="{B1F5C872-A10A-4B8E-8449-CB730955C99D}" type="presOf" srcId="{2B19CAD5-630C-440B-8902-4A53CB15FB9F}" destId="{C1527F67-6470-482B-8C12-978C6F2DF79E}" srcOrd="0" destOrd="0" presId="urn:microsoft.com/office/officeart/2005/8/layout/lProcess1"/>
    <dgm:cxn modelId="{792681FE-B3F4-4529-9611-40936CBADFC2}" type="presOf" srcId="{9BBC36A2-CBF0-434C-A537-F79983DCF361}" destId="{5CF5B1E0-95EC-41FB-906F-CC3027F47BBA}" srcOrd="0" destOrd="0" presId="urn:microsoft.com/office/officeart/2005/8/layout/lProcess1"/>
    <dgm:cxn modelId="{0B5BCFD8-0B42-4CCE-9125-41B21515C4A7}" type="presOf" srcId="{C534450F-E188-43CA-8A2A-841A2E1E7D0D}" destId="{FBE45DBF-9B19-4CB1-96EA-9991EF7E841C}" srcOrd="0" destOrd="0" presId="urn:microsoft.com/office/officeart/2005/8/layout/lProcess1"/>
    <dgm:cxn modelId="{E1F19BF2-2FD3-4A7E-B8F4-6396D2D4FE22}" type="presParOf" srcId="{7214EF55-E4A1-4840-83E3-B37AEE2EF9AA}" destId="{64994394-D1C7-4126-82CE-E5E904D8586E}" srcOrd="0" destOrd="0" presId="urn:microsoft.com/office/officeart/2005/8/layout/lProcess1"/>
    <dgm:cxn modelId="{8A16F69A-7CCE-4876-954F-A2A196F35DC9}" type="presParOf" srcId="{64994394-D1C7-4126-82CE-E5E904D8586E}" destId="{5CF5B1E0-95EC-41FB-906F-CC3027F47BBA}" srcOrd="0" destOrd="0" presId="urn:microsoft.com/office/officeart/2005/8/layout/lProcess1"/>
    <dgm:cxn modelId="{9FD02EB1-6328-44D0-B5D1-25CA05072F8A}" type="presParOf" srcId="{64994394-D1C7-4126-82CE-E5E904D8586E}" destId="{412DED97-A763-4699-B7FB-28EC27E681F5}" srcOrd="1" destOrd="0" presId="urn:microsoft.com/office/officeart/2005/8/layout/lProcess1"/>
    <dgm:cxn modelId="{A08990AA-4C2E-4B4D-85C6-3998ACAEAD52}" type="presParOf" srcId="{64994394-D1C7-4126-82CE-E5E904D8586E}" destId="{987612B2-C080-484C-9DF0-D27D7696EB0C}" srcOrd="2" destOrd="0" presId="urn:microsoft.com/office/officeart/2005/8/layout/lProcess1"/>
    <dgm:cxn modelId="{5E35DF1E-5DCD-49E7-B628-5E7AC4615083}" type="presParOf" srcId="{7214EF55-E4A1-4840-83E3-B37AEE2EF9AA}" destId="{1214C16B-F8DD-404F-92C4-855C80B8C3BB}" srcOrd="1" destOrd="0" presId="urn:microsoft.com/office/officeart/2005/8/layout/lProcess1"/>
    <dgm:cxn modelId="{2B967539-31A2-4F70-84BC-2B7F1950379E}" type="presParOf" srcId="{7214EF55-E4A1-4840-83E3-B37AEE2EF9AA}" destId="{824E2671-B6EC-43E0-95F0-1B75AB5D6FF8}" srcOrd="2" destOrd="0" presId="urn:microsoft.com/office/officeart/2005/8/layout/lProcess1"/>
    <dgm:cxn modelId="{5011C3BF-DB1A-4E7E-AC55-10EEE8F531CC}" type="presParOf" srcId="{824E2671-B6EC-43E0-95F0-1B75AB5D6FF8}" destId="{FBE45DBF-9B19-4CB1-96EA-9991EF7E841C}" srcOrd="0" destOrd="0" presId="urn:microsoft.com/office/officeart/2005/8/layout/lProcess1"/>
    <dgm:cxn modelId="{E7D5AF3A-E7C7-4161-A992-BE1E0C37D037}" type="presParOf" srcId="{824E2671-B6EC-43E0-95F0-1B75AB5D6FF8}" destId="{66F86036-9B3D-4DDA-9671-2FACAF762D6A}" srcOrd="1" destOrd="0" presId="urn:microsoft.com/office/officeart/2005/8/layout/lProcess1"/>
    <dgm:cxn modelId="{C467D879-E933-4202-8A12-342CCEBF7E4F}" type="presParOf" srcId="{824E2671-B6EC-43E0-95F0-1B75AB5D6FF8}" destId="{C1527F67-6470-482B-8C12-978C6F2DF79E}" srcOrd="2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B8DE6A6-7D48-455B-A838-3D12A63E1C3E}">
      <dsp:nvSpPr>
        <dsp:cNvPr id="0" name=""/>
        <dsp:cNvSpPr/>
      </dsp:nvSpPr>
      <dsp:spPr>
        <a:xfrm>
          <a:off x="4457700" y="1561735"/>
          <a:ext cx="1886387" cy="6547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7389"/>
              </a:lnTo>
              <a:lnTo>
                <a:pt x="1886387" y="327389"/>
              </a:lnTo>
              <a:lnTo>
                <a:pt x="1886387" y="654779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8ECC2E-62D0-4F48-A290-C376F412D6E8}">
      <dsp:nvSpPr>
        <dsp:cNvPr id="0" name=""/>
        <dsp:cNvSpPr/>
      </dsp:nvSpPr>
      <dsp:spPr>
        <a:xfrm>
          <a:off x="2571312" y="1561735"/>
          <a:ext cx="1886387" cy="654779"/>
        </a:xfrm>
        <a:custGeom>
          <a:avLst/>
          <a:gdLst/>
          <a:ahLst/>
          <a:cxnLst/>
          <a:rect l="0" t="0" r="0" b="0"/>
          <a:pathLst>
            <a:path>
              <a:moveTo>
                <a:pt x="1886387" y="0"/>
              </a:moveTo>
              <a:lnTo>
                <a:pt x="1886387" y="327389"/>
              </a:lnTo>
              <a:lnTo>
                <a:pt x="0" y="327389"/>
              </a:lnTo>
              <a:lnTo>
                <a:pt x="0" y="654779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4EE98D-0692-40EB-A8BE-9B505883A08D}">
      <dsp:nvSpPr>
        <dsp:cNvPr id="0" name=""/>
        <dsp:cNvSpPr/>
      </dsp:nvSpPr>
      <dsp:spPr>
        <a:xfrm>
          <a:off x="2501765" y="2737"/>
          <a:ext cx="3911868" cy="155899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/>
            <a:t>имя</a:t>
          </a:r>
          <a:endParaRPr lang="ru-RU" sz="4000" kern="1200" dirty="0"/>
        </a:p>
      </dsp:txBody>
      <dsp:txXfrm>
        <a:off x="2501765" y="2737"/>
        <a:ext cx="3911868" cy="1558997"/>
      </dsp:txXfrm>
    </dsp:sp>
    <dsp:sp modelId="{24B543F9-B93D-4703-B02E-2087E4BF4B34}">
      <dsp:nvSpPr>
        <dsp:cNvPr id="0" name=""/>
        <dsp:cNvSpPr/>
      </dsp:nvSpPr>
      <dsp:spPr>
        <a:xfrm>
          <a:off x="1012314" y="2216514"/>
          <a:ext cx="3117995" cy="155899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/>
            <a:t>различение</a:t>
          </a:r>
          <a:endParaRPr lang="ru-RU" sz="4000" kern="1200" dirty="0"/>
        </a:p>
      </dsp:txBody>
      <dsp:txXfrm>
        <a:off x="1012314" y="2216514"/>
        <a:ext cx="3117995" cy="1558997"/>
      </dsp:txXfrm>
    </dsp:sp>
    <dsp:sp modelId="{12EA21C1-3FC6-4CC9-86E4-E143FA514455}">
      <dsp:nvSpPr>
        <dsp:cNvPr id="0" name=""/>
        <dsp:cNvSpPr/>
      </dsp:nvSpPr>
      <dsp:spPr>
        <a:xfrm>
          <a:off x="4785089" y="2216514"/>
          <a:ext cx="3117995" cy="155899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/>
            <a:t>отражение</a:t>
          </a:r>
        </a:p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/>
            <a:t>общества</a:t>
          </a:r>
          <a:endParaRPr lang="ru-RU" sz="4000" kern="1200" dirty="0"/>
        </a:p>
      </dsp:txBody>
      <dsp:txXfrm>
        <a:off x="4785089" y="2216514"/>
        <a:ext cx="3117995" cy="1558997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688049E-FBB0-47B6-85F3-8ED3D64F6370}">
      <dsp:nvSpPr>
        <dsp:cNvPr id="0" name=""/>
        <dsp:cNvSpPr/>
      </dsp:nvSpPr>
      <dsp:spPr>
        <a:xfrm>
          <a:off x="4713887" y="0"/>
          <a:ext cx="3441371" cy="467617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4696" tIns="234696" rIns="234696" bIns="234696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/>
            <a:t>Красная шапочка</a:t>
          </a:r>
          <a:endParaRPr lang="ru-RU" sz="3300" kern="1200" dirty="0"/>
        </a:p>
      </dsp:txBody>
      <dsp:txXfrm>
        <a:off x="4713887" y="0"/>
        <a:ext cx="3441371" cy="1402852"/>
      </dsp:txXfrm>
    </dsp:sp>
    <dsp:sp modelId="{CE49982F-1DEE-445B-8043-C9076F326C95}">
      <dsp:nvSpPr>
        <dsp:cNvPr id="0" name=""/>
        <dsp:cNvSpPr/>
      </dsp:nvSpPr>
      <dsp:spPr>
        <a:xfrm>
          <a:off x="627579" y="0"/>
          <a:ext cx="3441371" cy="467617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4696" tIns="234696" rIns="234696" bIns="234696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/>
            <a:t>Состав группы</a:t>
          </a:r>
          <a:endParaRPr lang="ru-RU" sz="3300" kern="1200" dirty="0"/>
        </a:p>
      </dsp:txBody>
      <dsp:txXfrm>
        <a:off x="627579" y="0"/>
        <a:ext cx="3441371" cy="1402852"/>
      </dsp:txXfrm>
    </dsp:sp>
    <dsp:sp modelId="{4C3672FC-3149-4AB6-B3B5-3EDC00B925C4}">
      <dsp:nvSpPr>
        <dsp:cNvPr id="0" name=""/>
        <dsp:cNvSpPr/>
      </dsp:nvSpPr>
      <dsp:spPr>
        <a:xfrm>
          <a:off x="1016328" y="2229037"/>
          <a:ext cx="2867809" cy="14339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/>
            <a:t>33 ребенка</a:t>
          </a:r>
          <a:endParaRPr lang="ru-RU" sz="4000" kern="1200" dirty="0"/>
        </a:p>
      </dsp:txBody>
      <dsp:txXfrm>
        <a:off x="1016328" y="2229037"/>
        <a:ext cx="2867809" cy="1433904"/>
      </dsp:txXfrm>
    </dsp:sp>
    <dsp:sp modelId="{F3094671-8BD8-485D-8BE9-22E2F21F4AD7}">
      <dsp:nvSpPr>
        <dsp:cNvPr id="0" name=""/>
        <dsp:cNvSpPr/>
      </dsp:nvSpPr>
      <dsp:spPr>
        <a:xfrm rot="19457599">
          <a:off x="3751356" y="2506144"/>
          <a:ext cx="1412687" cy="55195"/>
        </a:xfrm>
        <a:custGeom>
          <a:avLst/>
          <a:gdLst/>
          <a:ahLst/>
          <a:cxnLst/>
          <a:rect l="0" t="0" r="0" b="0"/>
          <a:pathLst>
            <a:path>
              <a:moveTo>
                <a:pt x="0" y="27597"/>
              </a:moveTo>
              <a:lnTo>
                <a:pt x="1412687" y="27597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9457599">
        <a:off x="4422382" y="2498424"/>
        <a:ext cx="70634" cy="70634"/>
      </dsp:txXfrm>
    </dsp:sp>
    <dsp:sp modelId="{E298F308-89D4-4EB5-B333-3B2F07A062D9}">
      <dsp:nvSpPr>
        <dsp:cNvPr id="0" name=""/>
        <dsp:cNvSpPr/>
      </dsp:nvSpPr>
      <dsp:spPr>
        <a:xfrm>
          <a:off x="5031261" y="1404541"/>
          <a:ext cx="2867809" cy="14339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/>
            <a:t>18 девочек</a:t>
          </a:r>
          <a:endParaRPr lang="ru-RU" sz="4000" kern="1200" dirty="0"/>
        </a:p>
      </dsp:txBody>
      <dsp:txXfrm>
        <a:off x="5031261" y="1404541"/>
        <a:ext cx="2867809" cy="1433904"/>
      </dsp:txXfrm>
    </dsp:sp>
    <dsp:sp modelId="{011A52F1-8D7B-4452-AD50-FB7405087566}">
      <dsp:nvSpPr>
        <dsp:cNvPr id="0" name=""/>
        <dsp:cNvSpPr/>
      </dsp:nvSpPr>
      <dsp:spPr>
        <a:xfrm rot="2142401">
          <a:off x="3751356" y="3330639"/>
          <a:ext cx="1412687" cy="55195"/>
        </a:xfrm>
        <a:custGeom>
          <a:avLst/>
          <a:gdLst/>
          <a:ahLst/>
          <a:cxnLst/>
          <a:rect l="0" t="0" r="0" b="0"/>
          <a:pathLst>
            <a:path>
              <a:moveTo>
                <a:pt x="0" y="27597"/>
              </a:moveTo>
              <a:lnTo>
                <a:pt x="1412687" y="27597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2142401">
        <a:off x="4422382" y="3322920"/>
        <a:ext cx="70634" cy="70634"/>
      </dsp:txXfrm>
    </dsp:sp>
    <dsp:sp modelId="{645319B2-346D-4697-A28E-3ECAC006CDC0}">
      <dsp:nvSpPr>
        <dsp:cNvPr id="0" name=""/>
        <dsp:cNvSpPr/>
      </dsp:nvSpPr>
      <dsp:spPr>
        <a:xfrm>
          <a:off x="5031261" y="3053532"/>
          <a:ext cx="2867809" cy="143390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/>
            <a:t>16 мальчиков</a:t>
          </a:r>
          <a:endParaRPr lang="ru-RU" sz="4000" kern="1200" dirty="0"/>
        </a:p>
      </dsp:txBody>
      <dsp:txXfrm>
        <a:off x="5031261" y="3053532"/>
        <a:ext cx="2867809" cy="1433904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04DAC5B-E51E-47F1-A269-6896914F60A3}">
      <dsp:nvSpPr>
        <dsp:cNvPr id="0" name=""/>
        <dsp:cNvSpPr/>
      </dsp:nvSpPr>
      <dsp:spPr>
        <a:xfrm>
          <a:off x="70227" y="1571689"/>
          <a:ext cx="3794125" cy="94853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7310" tIns="67310" rIns="67310" bIns="67310" numCol="1" spcCol="1270" anchor="ctr" anchorCtr="0">
          <a:noAutofit/>
        </a:bodyPr>
        <a:lstStyle/>
        <a:p>
          <a:pPr lvl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300" kern="1200" dirty="0" err="1" smtClean="0"/>
            <a:t>Сайаан</a:t>
          </a:r>
          <a:endParaRPr lang="ru-RU" sz="5300" kern="1200" dirty="0"/>
        </a:p>
      </dsp:txBody>
      <dsp:txXfrm>
        <a:off x="70227" y="1571689"/>
        <a:ext cx="3794125" cy="948531"/>
      </dsp:txXfrm>
    </dsp:sp>
    <dsp:sp modelId="{B8586103-828C-4B82-A609-B94B30A8C7DE}">
      <dsp:nvSpPr>
        <dsp:cNvPr id="0" name=""/>
        <dsp:cNvSpPr/>
      </dsp:nvSpPr>
      <dsp:spPr>
        <a:xfrm rot="5573744">
          <a:off x="1845429" y="2614777"/>
          <a:ext cx="177779" cy="165992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E6BD12F-3B7C-444F-959B-E1FE14AF2329}">
      <dsp:nvSpPr>
        <dsp:cNvPr id="0" name=""/>
        <dsp:cNvSpPr/>
      </dsp:nvSpPr>
      <dsp:spPr>
        <a:xfrm>
          <a:off x="4286" y="2875326"/>
          <a:ext cx="3794125" cy="948531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«</a:t>
          </a:r>
          <a:r>
            <a:rPr lang="ru-RU" sz="2900" kern="1200" dirty="0" err="1" smtClean="0"/>
            <a:t>сайын</a:t>
          </a:r>
          <a:r>
            <a:rPr lang="ru-RU" sz="2900" kern="1200" dirty="0" smtClean="0"/>
            <a:t>» - лето</a:t>
          </a:r>
          <a:endParaRPr lang="ru-RU" sz="2900" kern="1200" dirty="0"/>
        </a:p>
      </dsp:txBody>
      <dsp:txXfrm>
        <a:off x="4286" y="2875326"/>
        <a:ext cx="3794125" cy="948531"/>
      </dsp:txXfrm>
    </dsp:sp>
    <dsp:sp modelId="{251B1B36-CEE4-421F-AA6B-D8E952C7016C}">
      <dsp:nvSpPr>
        <dsp:cNvPr id="0" name=""/>
        <dsp:cNvSpPr/>
      </dsp:nvSpPr>
      <dsp:spPr>
        <a:xfrm>
          <a:off x="4329588" y="1594809"/>
          <a:ext cx="3794125" cy="94853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7310" tIns="67310" rIns="67310" bIns="67310" numCol="1" spcCol="1270" anchor="ctr" anchorCtr="0">
          <a:noAutofit/>
        </a:bodyPr>
        <a:lstStyle/>
        <a:p>
          <a:pPr lvl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300" kern="1200" dirty="0" err="1" smtClean="0"/>
            <a:t>Айсен</a:t>
          </a:r>
          <a:endParaRPr lang="ru-RU" sz="5300" kern="1200" dirty="0"/>
        </a:p>
      </dsp:txBody>
      <dsp:txXfrm>
        <a:off x="4329588" y="1594809"/>
        <a:ext cx="3794125" cy="948531"/>
      </dsp:txXfrm>
    </dsp:sp>
    <dsp:sp modelId="{2EA3CF73-1F69-47FF-8958-502867B349E7}">
      <dsp:nvSpPr>
        <dsp:cNvPr id="0" name=""/>
        <dsp:cNvSpPr/>
      </dsp:nvSpPr>
      <dsp:spPr>
        <a:xfrm rot="5400000">
          <a:off x="6143654" y="2626337"/>
          <a:ext cx="165992" cy="165992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7B2960-F489-49CE-A005-DEBB1A0179DF}">
      <dsp:nvSpPr>
        <dsp:cNvPr id="0" name=""/>
        <dsp:cNvSpPr/>
      </dsp:nvSpPr>
      <dsp:spPr>
        <a:xfrm>
          <a:off x="4329588" y="2875326"/>
          <a:ext cx="3794125" cy="948531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«ай»- бог </a:t>
          </a:r>
          <a:r>
            <a:rPr lang="ru-RU" sz="2900" kern="1200" dirty="0" err="1" smtClean="0"/>
            <a:t>Айыы</a:t>
          </a:r>
          <a:r>
            <a:rPr lang="ru-RU" sz="2900" kern="1200" dirty="0" smtClean="0"/>
            <a:t>, «</a:t>
          </a:r>
          <a:r>
            <a:rPr lang="ru-RU" sz="2900" kern="1200" dirty="0" err="1" smtClean="0"/>
            <a:t>сиэн</a:t>
          </a:r>
          <a:r>
            <a:rPr lang="ru-RU" sz="2900" kern="1200" dirty="0" smtClean="0"/>
            <a:t>» - внук </a:t>
          </a:r>
          <a:endParaRPr lang="ru-RU" sz="2900" kern="1200" dirty="0"/>
        </a:p>
      </dsp:txBody>
      <dsp:txXfrm>
        <a:off x="4329588" y="2875326"/>
        <a:ext cx="3794125" cy="948531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CF5B1E0-95EC-41FB-906F-CC3027F47BBA}">
      <dsp:nvSpPr>
        <dsp:cNvPr id="0" name=""/>
        <dsp:cNvSpPr/>
      </dsp:nvSpPr>
      <dsp:spPr>
        <a:xfrm>
          <a:off x="3717" y="66001"/>
          <a:ext cx="4161978" cy="104049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200" kern="1200" dirty="0" err="1" smtClean="0"/>
            <a:t>Кыдаана</a:t>
          </a:r>
          <a:r>
            <a:rPr lang="ru-RU" sz="4200" kern="1200" dirty="0" smtClean="0"/>
            <a:t>(як.)</a:t>
          </a:r>
          <a:endParaRPr lang="ru-RU" sz="4200" kern="1200" dirty="0"/>
        </a:p>
      </dsp:txBody>
      <dsp:txXfrm>
        <a:off x="3717" y="66001"/>
        <a:ext cx="4161978" cy="1040494"/>
      </dsp:txXfrm>
    </dsp:sp>
    <dsp:sp modelId="{412DED97-A763-4699-B7FB-28EC27E681F5}">
      <dsp:nvSpPr>
        <dsp:cNvPr id="0" name=""/>
        <dsp:cNvSpPr/>
      </dsp:nvSpPr>
      <dsp:spPr>
        <a:xfrm rot="5398858">
          <a:off x="1843860" y="1497810"/>
          <a:ext cx="482357" cy="182086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87612B2-C080-484C-9DF0-D27D7696EB0C}">
      <dsp:nvSpPr>
        <dsp:cNvPr id="0" name=""/>
        <dsp:cNvSpPr/>
      </dsp:nvSpPr>
      <dsp:spPr>
        <a:xfrm>
          <a:off x="4382" y="2071211"/>
          <a:ext cx="4161978" cy="1040494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smtClean="0"/>
            <a:t>«зимняя»</a:t>
          </a:r>
          <a:endParaRPr lang="ru-RU" sz="3200" kern="1200" dirty="0"/>
        </a:p>
      </dsp:txBody>
      <dsp:txXfrm>
        <a:off x="4382" y="2071211"/>
        <a:ext cx="4161978" cy="1040494"/>
      </dsp:txXfrm>
    </dsp:sp>
    <dsp:sp modelId="{FBE45DBF-9B19-4CB1-96EA-9991EF7E841C}">
      <dsp:nvSpPr>
        <dsp:cNvPr id="0" name=""/>
        <dsp:cNvSpPr/>
      </dsp:nvSpPr>
      <dsp:spPr>
        <a:xfrm>
          <a:off x="4633710" y="90713"/>
          <a:ext cx="4161978" cy="104049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200" kern="1200" dirty="0" err="1" smtClean="0"/>
            <a:t>Айсулуу</a:t>
          </a:r>
          <a:r>
            <a:rPr lang="ru-RU" sz="4200" kern="1200" dirty="0" smtClean="0"/>
            <a:t>(</a:t>
          </a:r>
          <a:r>
            <a:rPr lang="ru-RU" sz="4200" kern="1200" dirty="0" err="1" smtClean="0"/>
            <a:t>кирг</a:t>
          </a:r>
          <a:r>
            <a:rPr lang="ru-RU" sz="4200" kern="1200" dirty="0" smtClean="0"/>
            <a:t>.)</a:t>
          </a:r>
          <a:endParaRPr lang="ru-RU" sz="4200" kern="1200" dirty="0"/>
        </a:p>
      </dsp:txBody>
      <dsp:txXfrm>
        <a:off x="4633710" y="90713"/>
        <a:ext cx="4161978" cy="1040494"/>
      </dsp:txXfrm>
    </dsp:sp>
    <dsp:sp modelId="{66F86036-9B3D-4DDA-9671-2FACAF762D6A}">
      <dsp:nvSpPr>
        <dsp:cNvPr id="0" name=""/>
        <dsp:cNvSpPr/>
      </dsp:nvSpPr>
      <dsp:spPr>
        <a:xfrm rot="5200039">
          <a:off x="6536964" y="1510166"/>
          <a:ext cx="470798" cy="182086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527F67-6470-482B-8C12-978C6F2DF79E}">
      <dsp:nvSpPr>
        <dsp:cNvPr id="0" name=""/>
        <dsp:cNvSpPr/>
      </dsp:nvSpPr>
      <dsp:spPr>
        <a:xfrm>
          <a:off x="4749038" y="2071211"/>
          <a:ext cx="4161978" cy="1040494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«Ай» - луна, «Сулу»- красивая</a:t>
          </a:r>
          <a:endParaRPr lang="ru-RU" sz="3200" kern="1200" dirty="0"/>
        </a:p>
      </dsp:txBody>
      <dsp:txXfrm>
        <a:off x="4749038" y="2071211"/>
        <a:ext cx="4161978" cy="10404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5">
  <dgm:title val=""/>
  <dgm:desc val=""/>
  <dgm:catLst>
    <dgm:cat type="hierarchy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/>
    <dgm:presOf/>
    <dgm:shape xmlns:r="http://schemas.openxmlformats.org/officeDocument/2006/relationships" r:blip="">
      <dgm:adjLst/>
    </dgm:shape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/>
              <dgm:constr type="t" for="ch" forName="hierFlow" refType="h" fact="0.3"/>
              <dgm:constr type="r" for="ch" forName="hierFlow" refType="w" fact="0.98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 refType="h" fact="0.3"/>
              <dgm:constr type="r" for="ch" forName="hierFlow" refType="w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h" for="des" forName="level1Shape" refType="h"/>
          <dgm:constr type="w" for="des" forName="level1Shape" refType="h" refFor="des" refForName="level1Shape" fact="2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w" refFor="des" refForName="level1Shape" op="equ" fact="0.4"/>
          <dgm:constr type="sibSp" for="des" forName="hierChild1" refType="h" refFor="des" refForName="level1Shape" op="equ" fact="0.15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w" refFor="des" refForName="level1Shape" op="equ"/>
          <dgm:constr type="userB" for="des" refType="sp" refFor="des" op="equ"/>
          <dgm:constr type="w" for="des" forName="firstBuf" refType="w" refFor="des" refForName="level1Shape" fact="0.1"/>
        </dgm:constrLst>
      </dgm:else>
    </dgm:choose>
    <dgm:ruleLst/>
    <dgm:layoutNode name="hierFlow">
      <dgm:choose name="Name6">
        <dgm:if name="Name7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  <dgm:param type="fallback" val="2D"/>
          </dgm:alg>
        </dgm:if>
        <dgm:else name="Name8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  <dgm:param type="fallback" val="2D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ptType="node" op="equ" val="65"/>
        <dgm:constr type="primFontSz" for="des" forName="connTx" op="equ" val="55"/>
        <dgm:constr type="primFontSz" for="des" forName="connTx" refType="primFontSz" refFor="des" refPtType="node" op="lte" fact="0.8"/>
      </dgm:constrLst>
      <dgm:ruleLst/>
      <dgm:choose name="Name9">
        <dgm:if name="Name10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1"/>
      </dgm:choose>
      <dgm:layoutNode name="hierChild1">
        <dgm:varLst>
          <dgm:chPref val="1"/>
          <dgm:animOne val="branch"/>
          <dgm:animLvl val="lvl"/>
        </dgm:varLst>
        <dgm:choose name="Name12">
          <dgm:if name="Name13" func="var" arg="dir" op="equ" val="norm">
            <dgm:alg type="hierChild">
              <dgm:param type="linDir" val="fromT"/>
              <dgm:param type="chAlign" val="l"/>
            </dgm:alg>
          </dgm:if>
          <dgm:else name="Name14">
            <dgm:alg type="hierChild">
              <dgm:param type="linDir" val="fromT"/>
              <dgm:param type="ch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forEach name="Name15" axis="ch" cnt="3">
          <dgm:forEach name="Name16" axis="self" ptType="node">
            <dgm:layoutNode name="Name17">
              <dgm:choose name="Name18">
                <dgm:if name="Name19" func="var" arg="dir" op="equ" val="norm">
                  <dgm:alg type="hierRoot">
                    <dgm:param type="hierAlign" val="lCtrCh"/>
                  </dgm:alg>
                </dgm:if>
                <dgm:else name="Name20">
                  <dgm:alg type="hierRoot">
                    <dgm:param type="hierAlign" val="rCtrCh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tMarg" refType="primFontSz" fact="0.05"/>
                  <dgm:constr type="bMarg" refType="primFontSz" fact="0.05"/>
                  <dgm:constr type="lMarg" refType="primFontSz" fact="0.05"/>
                  <dgm:constr type="rMarg" refType="primFontSz" fact="0.05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21">
                  <dgm:if name="Name2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23">
                    <dgm:alg type="hierChild">
                      <dgm:param type="linDir" val="fromT"/>
                      <dgm:param type="ch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24" axis="self" ptType="parTrans" cnt="1">
                    <dgm:layoutNode name="Name25">
                      <dgm:choose name="Name26">
                        <dgm:if name="Name27" func="var" arg="dir" op="equ" val="norm">
                          <dgm:alg type="conn">
                            <dgm:param type="dim" val="1D"/>
                            <dgm:param type="begPts" val="midR"/>
                            <dgm:param type="endPts" val="midL"/>
                            <dgm:param type="endSty" val="noArr"/>
                          </dgm:alg>
                        </dgm:if>
                        <dgm:else name="Name28">
                          <dgm:alg type="conn">
                            <dgm:param type="dim" val="1D"/>
                            <dgm:param type="begPts" val="midL"/>
                            <dgm:param type="endPts" val="midR"/>
                            <dgm:param type="endSty" val="noArr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5"/>
                        <dgm:constr type="connDist"/>
                        <dgm:constr type="begPad"/>
                        <dgm:constr type="endPad"/>
                        <dgm:constr type="userA" for="ch" refType="connDist"/>
                      </dgm:constrLst>
                      <dgm:ruleLst/>
                      <dgm:layoutNode name="connTx">
                        <dgm:alg type="tx">
                          <dgm:param type="autoTxRot" val="grav"/>
                        </dgm:alg>
                        <dgm:shape xmlns:r="http://schemas.openxmlformats.org/officeDocument/2006/relationships" type="rect" r:blip="" hideGeom="1">
                          <dgm:adjLst/>
                        </dgm:shape>
                        <dgm:presOf axis="self"/>
                        <dgm:constrLst>
                          <dgm:constr type="userA"/>
                          <dgm:constr type="w" refType="userA" fact="0.05"/>
                          <dgm:constr type="h" refType="userA" fact="0.05"/>
                          <dgm:constr type="lMarg" val="1"/>
                          <dgm:constr type="rMarg" val="1"/>
                          <dgm:constr type="tMarg"/>
                          <dgm:constr type="bMarg"/>
                        </dgm:constrLst>
                        <dgm:ruleLst>
                          <dgm:rule type="h" val="NaN" fact="0.25" max="NaN"/>
                          <dgm:rule type="w" val="NaN" fact="0.8" max="NaN"/>
                          <dgm:rule type="primFontSz" val="5" fact="NaN" max="NaN"/>
                        </dgm:ruleLst>
                      </dgm:layoutNode>
                    </dgm:layoutNode>
                  </dgm:forEach>
                  <dgm:forEach name="Name29" axis="self" ptType="node">
                    <dgm:layoutNode name="Name30">
                      <dgm:choose name="Name31">
                        <dgm:if name="Name32" func="var" arg="dir" op="equ" val="norm">
                          <dgm:alg type="hierRoot">
                            <dgm:param type="hierAlign" val="lCtrCh"/>
                          </dgm:alg>
                        </dgm:if>
                        <dgm:else name="Name33">
                          <dgm:alg type="hierRoot">
                            <dgm:param type="hierAlign" val="rCtrCh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tMarg" refType="primFontSz" fact="0.05"/>
                          <dgm:constr type="bMarg" refType="primFontSz" fact="0.05"/>
                          <dgm:constr type="lMarg" refType="primFontSz" fact="0.05"/>
                          <dgm:constr type="rMarg" refType="primFontSz" fact="0.05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34">
                          <dgm:if name="Name35" func="var" arg="dir" op="equ" val="norm">
                            <dgm:alg type="hierChild">
                              <dgm:param type="linDir" val="fromT"/>
                              <dgm:param type="chAlign" val="l"/>
                            </dgm:alg>
                          </dgm:if>
                          <dgm:else name="Name36">
                            <dgm:alg type="hierChild">
                              <dgm:param type="linDir" val="fromT"/>
                              <dgm:param type="chAlign" val="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37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choose name="Name38">
        <dgm:if name="Name39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</dgm:alg>
        </dgm:if>
        <dgm:else name="Name40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rectComp" refType="w"/>
        <dgm:constr type="h" for="ch" forName="rectComp" refType="h"/>
        <dgm:constr type="h" for="des" forName="bgRect" refType="h"/>
        <dgm:constr type="primFontSz" for="des" forName="bgRectTx" op="equ" val="65"/>
      </dgm:constrLst>
      <dgm:ruleLst/>
      <dgm:forEach name="Name41" axis="ch" ptType="node" st="2">
        <dgm:layoutNode name="rectComp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userA"/>
            <dgm:constr type="l" for="ch" forName="bgRect"/>
            <dgm:constr type="t" for="ch" forName="bgRect"/>
            <dgm:constr type="w" for="ch" forName="bgRect" refType="userA" fact="1.2"/>
            <dgm:constr type="l" for="ch" forName="bgRectTx"/>
            <dgm:constr type="t" for="ch" forName="bgRectTx"/>
            <dgm:constr type="h" for="ch" forName="bgRectTx" refType="h" refFor="ch" refForName="bgRect" fact="0.3"/>
            <dgm:constr type="w" for="ch" forName="bgRectTx" refType="w" refFor="ch" refForName="bgRect" op="equ"/>
          </dgm:constrLst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shape xmlns:r="http://schemas.openxmlformats.org/officeDocument/2006/relationships" type="rect" r:blip="" zOrderOff="-999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</dgm:layoutNode>
        <dgm:choose name="Name42">
          <dgm:if name="Name43" axis="self" ptType="node" func="revPos" op="gte" val="2">
            <dgm:layoutNode name="spComp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hSp"/>
                <dgm:constr type="t" for="ch" forName="hSp"/>
                <dgm:constr type="w" for="ch" forName="hSp" refType="userB"/>
                <dgm:constr type="wOff" for="ch" forName="hSp" refType="userA" fact="-0.2"/>
              </dgm:constrLst>
              <dgm:ruleLst/>
              <dgm:layoutNode name="h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44"/>
        </dgm:choos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4/14/2018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4/14/2018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4/14/2018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4/14/2018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Антропонимический состав группы «Красная шапочка»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/>
              <a:t>Докладчик: Васильева Рита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67114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3152" y="475829"/>
            <a:ext cx="8911687" cy="1280890"/>
          </a:xfrm>
        </p:spPr>
        <p:txBody>
          <a:bodyPr/>
          <a:lstStyle/>
          <a:p>
            <a:pPr algn="ctr"/>
            <a:r>
              <a:rPr lang="ru-RU" dirty="0" smtClean="0"/>
              <a:t>Выводы: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10056" y="1515761"/>
            <a:ext cx="8915400" cy="4506097"/>
          </a:xfrm>
        </p:spPr>
        <p:txBody>
          <a:bodyPr>
            <a:normAutofit fontScale="92500"/>
          </a:bodyPr>
          <a:lstStyle/>
          <a:p>
            <a:pPr algn="just"/>
            <a:r>
              <a:rPr lang="ru-RU" dirty="0"/>
              <a:t> </a:t>
            </a:r>
            <a:r>
              <a:rPr lang="ru-RU" sz="2600" dirty="0"/>
              <a:t>Таким образом, самыми популярными именами в нашей группе среди девочек является имя </a:t>
            </a:r>
            <a:r>
              <a:rPr lang="ru-RU" sz="2600" b="1" dirty="0"/>
              <a:t>«</a:t>
            </a:r>
            <a:r>
              <a:rPr lang="ru-RU" sz="2600" b="1" dirty="0" err="1"/>
              <a:t>Элиза</a:t>
            </a:r>
            <a:r>
              <a:rPr lang="ru-RU" sz="2600" b="1" dirty="0"/>
              <a:t>»</a:t>
            </a:r>
            <a:r>
              <a:rPr lang="ru-RU" sz="2600" dirty="0"/>
              <a:t>, а среди мальчиков </a:t>
            </a:r>
            <a:r>
              <a:rPr lang="ru-RU" sz="2600" b="1" dirty="0"/>
              <a:t>«Рома»  </a:t>
            </a:r>
            <a:r>
              <a:rPr lang="ru-RU" sz="2600" dirty="0"/>
              <a:t>и </a:t>
            </a:r>
            <a:r>
              <a:rPr lang="ru-RU" sz="2600" b="1" dirty="0"/>
              <a:t>«Саша»</a:t>
            </a:r>
            <a:r>
              <a:rPr lang="ru-RU" sz="2600" dirty="0"/>
              <a:t>. </a:t>
            </a:r>
            <a:endParaRPr lang="ru-RU" sz="2600" dirty="0" smtClean="0"/>
          </a:p>
          <a:p>
            <a:pPr algn="just"/>
            <a:r>
              <a:rPr lang="ru-RU" sz="2600" dirty="0"/>
              <a:t>Д</a:t>
            </a:r>
            <a:r>
              <a:rPr lang="ru-RU" sz="2600" dirty="0" smtClean="0"/>
              <a:t>евочки </a:t>
            </a:r>
            <a:r>
              <a:rPr lang="ru-RU" sz="2600" dirty="0"/>
              <a:t>больше обращают внимание на «необычные» имена, а мальчикам это не очень важно.  К сожалению, якутские имена пока не так распространены.  </a:t>
            </a:r>
          </a:p>
          <a:p>
            <a:pPr algn="just"/>
            <a:r>
              <a:rPr lang="ru-RU" sz="2600" dirty="0"/>
              <a:t>Личное имя является очень важным для человека, потому что связывает его с окружающим миром, делает человека уникальным и дает какую-то информацию миру о самом человеке. </a:t>
            </a:r>
          </a:p>
        </p:txBody>
      </p:sp>
    </p:spTree>
    <p:extLst>
      <p:ext uri="{BB962C8B-B14F-4D97-AF65-F5344CB8AC3E}">
        <p14:creationId xmlns:p14="http://schemas.microsoft.com/office/powerpoint/2010/main" xmlns="" val="2065582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dirty="0"/>
              <a:t>Антропонимика – это наука о личных именах людей</a:t>
            </a:r>
          </a:p>
        </p:txBody>
      </p:sp>
      <p:graphicFrame>
        <p:nvGraphicFramePr>
          <p:cNvPr id="13" name="Объект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072150077"/>
              </p:ext>
            </p:extLst>
          </p:nvPr>
        </p:nvGraphicFramePr>
        <p:xfrm>
          <a:off x="2589213" y="2133600"/>
          <a:ext cx="8915400" cy="3778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766750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13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b="1" dirty="0"/>
              <a:t>Цель</a:t>
            </a:r>
            <a:r>
              <a:rPr lang="ru-RU" dirty="0"/>
              <a:t>  </a:t>
            </a:r>
            <a:r>
              <a:rPr lang="ru-RU" dirty="0" smtClean="0"/>
              <a:t>- </a:t>
            </a:r>
            <a:r>
              <a:rPr lang="ru-RU" dirty="0"/>
              <a:t>выявить основные антропонимические характеристики нашей группы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endParaRPr lang="ru-RU" sz="2800" dirty="0" smtClean="0"/>
          </a:p>
          <a:p>
            <a:pPr lvl="0"/>
            <a:r>
              <a:rPr lang="ru-RU" sz="3600" b="1" dirty="0" smtClean="0"/>
              <a:t>Объект</a:t>
            </a:r>
            <a:r>
              <a:rPr lang="ru-RU" sz="3600" dirty="0" smtClean="0"/>
              <a:t>  </a:t>
            </a:r>
            <a:r>
              <a:rPr lang="ru-RU" sz="3600" dirty="0"/>
              <a:t>исследования – личные имена моих </a:t>
            </a:r>
            <a:r>
              <a:rPr lang="ru-RU" sz="3600" dirty="0" err="1"/>
              <a:t>одногруппников</a:t>
            </a:r>
            <a:r>
              <a:rPr lang="ru-RU" sz="3600" dirty="0"/>
              <a:t>.</a:t>
            </a:r>
          </a:p>
          <a:p>
            <a:pPr marL="0" indent="0">
              <a:buNone/>
            </a:pP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2455772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106159952"/>
              </p:ext>
            </p:extLst>
          </p:nvPr>
        </p:nvGraphicFramePr>
        <p:xfrm>
          <a:off x="2589213" y="1235676"/>
          <a:ext cx="8915400" cy="46761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566302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44427" y="558207"/>
            <a:ext cx="8911687" cy="1280890"/>
          </a:xfrm>
        </p:spPr>
        <p:txBody>
          <a:bodyPr/>
          <a:lstStyle/>
          <a:p>
            <a:r>
              <a:rPr lang="ru-RU" dirty="0" smtClean="0"/>
              <a:t>Количество якутских имен в группе: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2108886"/>
            <a:ext cx="8915400" cy="3802336"/>
          </a:xfrm>
        </p:spPr>
        <p:txBody>
          <a:bodyPr/>
          <a:lstStyle/>
          <a:p>
            <a:r>
              <a:rPr lang="ru-RU" dirty="0" smtClean="0"/>
              <a:t>Из 16 мальчиков – 2 имеют якутские имена:</a:t>
            </a: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xmlns="" val="3389484393"/>
              </p:ext>
            </p:extLst>
          </p:nvPr>
        </p:nvGraphicFramePr>
        <p:xfrm>
          <a:off x="1982573" y="1300720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85351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Количество якутских имен в группе</a:t>
            </a:r>
            <a:r>
              <a:rPr lang="ru-RU" dirty="0" smtClean="0"/>
              <a:t>:</a:t>
            </a:r>
            <a:br>
              <a:rPr lang="ru-RU" dirty="0" smtClean="0"/>
            </a:br>
            <a:r>
              <a:rPr lang="ru-RU" sz="2800" dirty="0" smtClean="0"/>
              <a:t>из 18 девочек 1 имя</a:t>
            </a:r>
            <a:endParaRPr lang="ru-RU" sz="2800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562818890"/>
              </p:ext>
            </p:extLst>
          </p:nvPr>
        </p:nvGraphicFramePr>
        <p:xfrm>
          <a:off x="2589213" y="2133600"/>
          <a:ext cx="8915400" cy="3778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424466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 опросе приняли участие </a:t>
            </a:r>
            <a:br>
              <a:rPr lang="ru-RU" dirty="0" smtClean="0"/>
            </a:br>
            <a:r>
              <a:rPr lang="ru-RU" dirty="0" smtClean="0"/>
              <a:t>22 </a:t>
            </a:r>
            <a:r>
              <a:rPr lang="ru-RU" dirty="0"/>
              <a:t>ребенка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82313" y="2191263"/>
            <a:ext cx="5652773" cy="3995351"/>
          </a:xfrm>
        </p:spPr>
      </p:pic>
    </p:spTree>
    <p:extLst>
      <p:ext uri="{BB962C8B-B14F-4D97-AF65-F5344CB8AC3E}">
        <p14:creationId xmlns:p14="http://schemas.microsoft.com/office/powerpoint/2010/main" xmlns="" val="3400394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5405" y="1441621"/>
            <a:ext cx="8097795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/>
              <a:t>Мы задали им три вопроса:</a:t>
            </a:r>
          </a:p>
          <a:p>
            <a:r>
              <a:rPr lang="ru-RU" sz="3200" dirty="0"/>
              <a:t>1.	Ты знаешь, почему тебя назвали именно так?</a:t>
            </a:r>
          </a:p>
          <a:p>
            <a:r>
              <a:rPr lang="ru-RU" sz="3200" dirty="0"/>
              <a:t>2.	Как ты считаешь, у кого  в группе самое красивое имя?</a:t>
            </a:r>
          </a:p>
          <a:p>
            <a:r>
              <a:rPr lang="ru-RU" sz="3200" dirty="0"/>
              <a:t>3.	Если бы ты мог сам себе выбрать имя, какое имя ты выбрал?</a:t>
            </a:r>
          </a:p>
        </p:txBody>
      </p:sp>
    </p:spTree>
    <p:extLst>
      <p:ext uri="{BB962C8B-B14F-4D97-AF65-F5344CB8AC3E}">
        <p14:creationId xmlns:p14="http://schemas.microsoft.com/office/powerpoint/2010/main" xmlns="" val="2255909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Результаты анкетирования: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746421" y="1779374"/>
            <a:ext cx="9621795" cy="4621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17741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47</TotalTime>
  <Words>204</Words>
  <Application>Microsoft Office PowerPoint</Application>
  <PresentationFormat>Произвольный</PresentationFormat>
  <Paragraphs>36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Легкий дым</vt:lpstr>
      <vt:lpstr>Антропонимический состав группы «Красная шапочка»</vt:lpstr>
      <vt:lpstr>Антропонимика – это наука о личных именах людей</vt:lpstr>
      <vt:lpstr>Цель  - выявить основные антропонимические характеристики нашей группы</vt:lpstr>
      <vt:lpstr>Слайд 4</vt:lpstr>
      <vt:lpstr>Количество якутских имен в группе:</vt:lpstr>
      <vt:lpstr>Количество якутских имен в группе: из 18 девочек 1 имя</vt:lpstr>
      <vt:lpstr>В опросе приняли участие  22 ребенка</vt:lpstr>
      <vt:lpstr>Слайд 8</vt:lpstr>
      <vt:lpstr>Результаты анкетирования:</vt:lpstr>
      <vt:lpstr>Выводы:</vt:lpstr>
    </vt:vector>
  </TitlesOfParts>
  <Company>mugwai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Антропонимический состав группы «Красная шапочка»</dc:title>
  <dc:creator>Mugwai</dc:creator>
  <cp:lastModifiedBy>Admin</cp:lastModifiedBy>
  <cp:revision>6</cp:revision>
  <dcterms:created xsi:type="dcterms:W3CDTF">2016-04-12T12:07:17Z</dcterms:created>
  <dcterms:modified xsi:type="dcterms:W3CDTF">2018-04-14T00:55:34Z</dcterms:modified>
</cp:coreProperties>
</file>