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805756" cy="5864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74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0548"/>
            <a:ext cx="7414396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7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naniyapolza.ru/wp-content/uploads/2017/08/pervaya-vitaminy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31"/>
          <a:stretch/>
        </p:blipFill>
        <p:spPr bwMode="auto">
          <a:xfrm>
            <a:off x="1331640" y="1025153"/>
            <a:ext cx="6909116" cy="45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4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uilderbody.ru/wp-content/uploads/2016/10/1-3-849x4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86725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3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10/985032/slide_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593"/>
          <a:stretch/>
        </p:blipFill>
        <p:spPr bwMode="auto">
          <a:xfrm>
            <a:off x="755576" y="764704"/>
            <a:ext cx="7620000" cy="516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6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6" b="4425"/>
          <a:stretch/>
        </p:blipFill>
        <p:spPr bwMode="auto">
          <a:xfrm>
            <a:off x="971600" y="908720"/>
            <a:ext cx="743785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4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313717" cy="220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4054" y="188639"/>
            <a:ext cx="3240782" cy="180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285056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https://www.dobrenok.com/data/post/2014/09/e97e6427e7407f09815fc1aa7866db3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0948" y="4365104"/>
            <a:ext cx="3563888" cy="237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399" y="1997205"/>
            <a:ext cx="3348661" cy="251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Гутник</dc:creator>
  <cp:lastModifiedBy>Елена Гутник</cp:lastModifiedBy>
  <cp:revision>12</cp:revision>
  <dcterms:created xsi:type="dcterms:W3CDTF">2018-04-13T14:00:40Z</dcterms:created>
  <dcterms:modified xsi:type="dcterms:W3CDTF">2018-04-14T13:16:31Z</dcterms:modified>
</cp:coreProperties>
</file>