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6"/>
  </p:notesMasterIdLst>
  <p:sldIdLst>
    <p:sldId id="256" r:id="rId2"/>
    <p:sldId id="257" r:id="rId3"/>
    <p:sldId id="260" r:id="rId4"/>
    <p:sldId id="262" r:id="rId5"/>
    <p:sldId id="265" r:id="rId6"/>
    <p:sldId id="270" r:id="rId7"/>
    <p:sldId id="273" r:id="rId8"/>
    <p:sldId id="281" r:id="rId9"/>
    <p:sldId id="289" r:id="rId10"/>
    <p:sldId id="282" r:id="rId11"/>
    <p:sldId id="274" r:id="rId12"/>
    <p:sldId id="288" r:id="rId13"/>
    <p:sldId id="283" r:id="rId14"/>
    <p:sldId id="285" r:id="rId1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305CD"/>
    <a:srgbClr val="00582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324" autoAdjust="0"/>
    <p:restoredTop sz="94624" autoAdjust="0"/>
  </p:normalViewPr>
  <p:slideViewPr>
    <p:cSldViewPr>
      <p:cViewPr varScale="1">
        <p:scale>
          <a:sx n="81" d="100"/>
          <a:sy n="81" d="100"/>
        </p:scale>
        <p:origin x="-1026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9F503B86-A5A0-4234-B0AB-65D9BE8AC263}" type="datetimeFigureOut">
              <a:rPr lang="ru-RU"/>
              <a:pPr>
                <a:defRPr/>
              </a:pPr>
              <a:t>14.04.2018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276E5CDE-A832-44E6-A43F-FEEE7BF9F1D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39815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19B042-2293-4A76-B264-5141A09FA722}" type="datetime1">
              <a:rPr lang="ru-RU"/>
              <a:pPr>
                <a:defRPr/>
              </a:pPr>
              <a:t>14.04.2018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DC98FA-8900-40E8-9F3A-9D37F0C3CDB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D86C72-C464-4DE9-BEDB-926824AA710F}" type="datetime1">
              <a:rPr lang="ru-RU"/>
              <a:pPr>
                <a:defRPr/>
              </a:pPr>
              <a:t>14.04.2018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D9A278-F6E7-490B-B1FB-DE9D2ED7287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E55246-03B1-4C24-B5E8-C75E75839863}" type="datetime1">
              <a:rPr lang="ru-RU"/>
              <a:pPr>
                <a:defRPr/>
              </a:pPr>
              <a:t>14.04.2018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01559E-1FA7-4327-9200-A8F3C2EB9C0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44475"/>
            <a:ext cx="8385175" cy="14319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838200" y="1905000"/>
            <a:ext cx="3927475" cy="4191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918075" y="1905000"/>
            <a:ext cx="3927475" cy="4191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9A191E-DEB6-45DE-A653-5B80B897F77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8FE58F-A23C-480E-8CAE-1D0479ABDBA3}" type="datetime1">
              <a:rPr lang="ru-RU"/>
              <a:pPr>
                <a:defRPr/>
              </a:pPr>
              <a:t>14.04.2018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ACF951-4A19-4560-BEEC-0A8C97E9756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1A5278-1257-492A-BACB-05DF1543B3E0}" type="datetime1">
              <a:rPr lang="ru-RU"/>
              <a:pPr>
                <a:defRPr/>
              </a:pPr>
              <a:t>14.04.2018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358CCF-3DFF-4D58-AE60-440DB49D39D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23BE2B-2524-4B5B-9707-942468478A46}" type="datetime1">
              <a:rPr lang="ru-RU"/>
              <a:pPr>
                <a:defRPr/>
              </a:pPr>
              <a:t>14.04.2018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EE9602-5E97-4E82-BBA9-1E694C19181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AFDF4B-3B2A-4BD4-9B27-82F20F97F2AB}" type="datetime1">
              <a:rPr lang="ru-RU"/>
              <a:pPr>
                <a:defRPr/>
              </a:pPr>
              <a:t>14.04.2018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65A08E-930E-4E03-8FF6-C05C5AFE15E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42FD96-9297-4109-ACA9-4F67EDF15EDA}" type="datetime1">
              <a:rPr lang="ru-RU"/>
              <a:pPr>
                <a:defRPr/>
              </a:pPr>
              <a:t>14.04.2018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D8A6C7-0512-4608-8251-353B8DE9359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F6FA93-D87D-4183-B047-8A4F35F9A5EE}" type="datetime1">
              <a:rPr lang="ru-RU"/>
              <a:pPr>
                <a:defRPr/>
              </a:pPr>
              <a:t>14.04.2018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622389-B8EA-4B51-B400-76DF34FB8FC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FD8337-3C9A-423D-8D03-A5B9173EC717}" type="datetime1">
              <a:rPr lang="ru-RU"/>
              <a:pPr>
                <a:defRPr/>
              </a:pPr>
              <a:t>14.04.2018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40A36D-6D43-496B-8523-3B38B09A5DD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33D62C-38C2-48FE-BA25-3B20C0142F5F}" type="datetime1">
              <a:rPr lang="ru-RU"/>
              <a:pPr>
                <a:defRPr/>
              </a:pPr>
              <a:t>14.04.2018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3F2774-5E5C-41A6-807F-3DFBB8B0514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1452BAC-975C-4675-952B-4416D10ED22B}" type="datetime1">
              <a:rPr lang="ru-RU"/>
              <a:pPr>
                <a:defRPr/>
              </a:pPr>
              <a:t>14.04.2018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6B807D99-7F42-46EB-B740-A5C32143BE2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>
    <p:wedge/>
  </p:transition>
  <p:hf hdr="0" ft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500034" y="857232"/>
            <a:ext cx="7929618" cy="2071702"/>
          </a:xfrm>
          <a:prstGeom prst="round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2053" name="Заголовок 1"/>
          <p:cNvSpPr>
            <a:spLocks noGrp="1"/>
          </p:cNvSpPr>
          <p:nvPr>
            <p:ph type="ctrTitle"/>
          </p:nvPr>
        </p:nvSpPr>
        <p:spPr>
          <a:xfrm>
            <a:off x="857224" y="1142984"/>
            <a:ext cx="7143774" cy="1470025"/>
          </a:xfrm>
        </p:spPr>
        <p:txBody>
          <a:bodyPr/>
          <a:lstStyle/>
          <a:p>
            <a:r>
              <a:rPr lang="ru-RU" sz="7200" b="1" dirty="0" smtClean="0"/>
              <a:t>Животные леса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42844" y="142852"/>
            <a:ext cx="8858312" cy="6572296"/>
          </a:xfrm>
          <a:prstGeom prst="rect">
            <a:avLst/>
          </a:prstGeom>
          <a:noFill/>
          <a:ln>
            <a:solidFill>
              <a:schemeClr val="tx1"/>
            </a:solidFill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5004048" y="4653136"/>
            <a:ext cx="3888431" cy="1021556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b="1" dirty="0" smtClean="0"/>
              <a:t>Работу </a:t>
            </a:r>
            <a:r>
              <a:rPr lang="ru-RU" b="1" dirty="0" smtClean="0"/>
              <a:t>выполнила воспитатель МКДОУ ЦРР – детский сад №10</a:t>
            </a:r>
            <a:endParaRPr lang="ru-RU" b="1" dirty="0" smtClean="0"/>
          </a:p>
          <a:p>
            <a:r>
              <a:rPr lang="ru-RU" b="1" dirty="0" err="1" smtClean="0"/>
              <a:t>Брылева</a:t>
            </a:r>
            <a:r>
              <a:rPr lang="ru-RU" b="1" dirty="0" smtClean="0"/>
              <a:t> Марина Юрьевна</a:t>
            </a:r>
            <a:endParaRPr lang="ru-RU" b="1" dirty="0"/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3" grpId="0"/>
      <p:bldP spid="7" grpId="0" build="p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EF6FA93-D87D-4183-B047-8A4F35F9A5EE}" type="datetime1">
              <a:rPr lang="ru-RU" smtClean="0"/>
              <a:pPr>
                <a:defRPr/>
              </a:pPr>
              <a:t>14.04.2018</a:t>
            </a:fld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9622389-B8EA-4B51-B400-76DF34FB8FCD}" type="slidenum">
              <a:rPr lang="ru-RU" smtClean="0"/>
              <a:pPr>
                <a:defRPr/>
              </a:pPr>
              <a:t>10</a:t>
            </a:fld>
            <a:endParaRPr lang="ru-RU"/>
          </a:p>
        </p:txBody>
      </p:sp>
      <p:pic>
        <p:nvPicPr>
          <p:cNvPr id="2050" name="Picture 2" descr="C:\Users\Слава\Desktop\животные\6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143240" y="2071678"/>
            <a:ext cx="5715000" cy="42926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6" name="TextBox 5"/>
          <p:cNvSpPr txBox="1"/>
          <p:nvPr/>
        </p:nvSpPr>
        <p:spPr>
          <a:xfrm>
            <a:off x="214282" y="1643050"/>
            <a:ext cx="2714644" cy="5033486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1600" b="1" dirty="0" smtClean="0"/>
              <a:t>В России </a:t>
            </a:r>
            <a:r>
              <a:rPr lang="ru-RU" sz="1600" b="1" dirty="0" err="1" smtClean="0"/>
              <a:t>зайцы-приносят</a:t>
            </a:r>
            <a:r>
              <a:rPr lang="ru-RU" sz="1600" b="1" dirty="0" smtClean="0"/>
              <a:t> потомство обычно три раза: в марте-апреле рождаются "</a:t>
            </a:r>
            <a:r>
              <a:rPr lang="ru-RU" sz="1600" b="1" dirty="0" err="1" smtClean="0"/>
              <a:t>настовички</a:t>
            </a:r>
            <a:r>
              <a:rPr lang="ru-RU" sz="1600" b="1" dirty="0" smtClean="0"/>
              <a:t>" (в это время еще лежит снег, который ночью покрывается твердой коркой - настом). Второй помет у зайчихи в июне - в это время колосится рожь, цветет гречиха. И зайчата называются"</a:t>
            </a:r>
            <a:r>
              <a:rPr lang="ru-RU" sz="1600" b="1" dirty="0" err="1" smtClean="0"/>
              <a:t>колосовичками</a:t>
            </a:r>
            <a:r>
              <a:rPr lang="ru-RU" sz="1600" b="1" dirty="0" smtClean="0"/>
              <a:t>" либо "гречишниками". И третий раз зайчиха приносит "</a:t>
            </a:r>
            <a:r>
              <a:rPr lang="ru-RU" sz="1600" b="1" dirty="0" err="1" smtClean="0"/>
              <a:t>листопадничков</a:t>
            </a:r>
            <a:r>
              <a:rPr lang="ru-RU" sz="1600" b="1" dirty="0" smtClean="0"/>
              <a:t>" - они рождаются в августе</a:t>
            </a:r>
            <a:r>
              <a:rPr lang="ru-RU" b="1" dirty="0" smtClean="0"/>
              <a:t>.</a:t>
            </a:r>
            <a:endParaRPr lang="ru-RU" b="1" dirty="0"/>
          </a:p>
        </p:txBody>
      </p:sp>
      <p:sp>
        <p:nvSpPr>
          <p:cNvPr id="7" name="TextBox 6"/>
          <p:cNvSpPr txBox="1"/>
          <p:nvPr/>
        </p:nvSpPr>
        <p:spPr>
          <a:xfrm>
            <a:off x="1000100" y="285728"/>
            <a:ext cx="7113981" cy="1123712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6000" dirty="0" smtClean="0"/>
              <a:t>Зайчиха с зайчонком</a:t>
            </a:r>
            <a:endParaRPr lang="ru-RU" sz="6000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6" name="Rectangle 4"/>
          <p:cNvSpPr>
            <a:spLocks noGrp="1" noRot="1" noChangeArrowheads="1"/>
          </p:cNvSpPr>
          <p:nvPr>
            <p:ph type="title"/>
          </p:nvPr>
        </p:nvSpPr>
        <p:spPr>
          <a:xfrm>
            <a:off x="428596" y="214291"/>
            <a:ext cx="8470899" cy="114300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eaLnBrk="1" hangingPunct="1">
              <a:defRPr/>
            </a:pPr>
            <a:r>
              <a:rPr lang="ru-RU" sz="4000" dirty="0" smtClean="0"/>
              <a:t>            </a:t>
            </a:r>
            <a:r>
              <a:rPr lang="ru-RU" sz="2400" b="1" dirty="0" smtClean="0">
                <a:solidFill>
                  <a:schemeClr val="accent3">
                    <a:lumMod val="75000"/>
                  </a:schemeClr>
                </a:solidFill>
              </a:rPr>
              <a:t>Это небольшой зверёк с длинным пушистым хвостом. Живёт на деревьях и ловко бегает по стволам , по веткам. </a:t>
            </a:r>
            <a:r>
              <a:rPr lang="ru-RU" sz="2000" dirty="0" smtClean="0">
                <a:solidFill>
                  <a:schemeClr val="accent3">
                    <a:lumMod val="75000"/>
                  </a:schemeClr>
                </a:solidFill>
              </a:rPr>
              <a:t/>
            </a:r>
            <a:br>
              <a:rPr lang="ru-RU" sz="2000" dirty="0" smtClean="0">
                <a:solidFill>
                  <a:schemeClr val="accent3">
                    <a:lumMod val="75000"/>
                  </a:schemeClr>
                </a:solidFill>
              </a:rPr>
            </a:br>
            <a:endParaRPr lang="ru-RU" sz="2000" dirty="0" smtClean="0">
              <a:solidFill>
                <a:schemeClr val="accent3">
                  <a:lumMod val="75000"/>
                </a:schemeClr>
              </a:solidFill>
            </a:endParaRPr>
          </a:p>
        </p:txBody>
      </p:sp>
      <p:pic>
        <p:nvPicPr>
          <p:cNvPr id="18439" name="Picture 7" descr="белка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t="1731" r="4189"/>
          <a:stretch>
            <a:fillRect/>
          </a:stretch>
        </p:blipFill>
        <p:spPr>
          <a:xfrm>
            <a:off x="4029060" y="1571612"/>
            <a:ext cx="4900658" cy="4056355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4" name="Picture 2" descr="C:\Users\Слава\Desktop\животные\0014-024-Belka.jpg"/>
          <p:cNvPicPr>
            <a:picLocks noChangeAspect="1" noChangeArrowheads="1"/>
          </p:cNvPicPr>
          <p:nvPr/>
        </p:nvPicPr>
        <p:blipFill>
          <a:blip r:embed="rId3"/>
          <a:srcRect r="3279" b="5615"/>
          <a:stretch>
            <a:fillRect/>
          </a:stretch>
        </p:blipFill>
        <p:spPr bwMode="auto">
          <a:xfrm>
            <a:off x="357158" y="3071810"/>
            <a:ext cx="4214842" cy="335758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84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9622389-B8EA-4B51-B400-76DF34FB8FCD}" type="slidenum">
              <a:rPr lang="ru-RU" smtClean="0"/>
              <a:pPr>
                <a:defRPr/>
              </a:pPr>
              <a:t>12</a:t>
            </a:fld>
            <a:endParaRPr lang="ru-RU"/>
          </a:p>
        </p:txBody>
      </p:sp>
      <p:pic>
        <p:nvPicPr>
          <p:cNvPr id="5" name="Picture 2" descr="C:\Users\Слава\Desktop\животные\203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71736" y="1714488"/>
            <a:ext cx="6143618" cy="4611809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7" name="TextBox 6"/>
          <p:cNvSpPr txBox="1"/>
          <p:nvPr/>
        </p:nvSpPr>
        <p:spPr>
          <a:xfrm>
            <a:off x="928662" y="285728"/>
            <a:ext cx="7000924" cy="1123712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6000" dirty="0" smtClean="0"/>
              <a:t>        Пища белки</a:t>
            </a:r>
            <a:endParaRPr lang="ru-RU" sz="6000" dirty="0"/>
          </a:p>
        </p:txBody>
      </p:sp>
      <p:sp>
        <p:nvSpPr>
          <p:cNvPr id="8" name="TextBox 7"/>
          <p:cNvSpPr txBox="1"/>
          <p:nvPr/>
        </p:nvSpPr>
        <p:spPr>
          <a:xfrm>
            <a:off x="142844" y="1785926"/>
            <a:ext cx="2214578" cy="429137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dirty="0" smtClean="0"/>
              <a:t>Питается белка</a:t>
            </a:r>
          </a:p>
          <a:p>
            <a:pPr algn="ctr"/>
            <a:r>
              <a:rPr lang="ru-RU" sz="2000" dirty="0" smtClean="0"/>
              <a:t>В основном семенами шишек, орехами, желудями, грибами.</a:t>
            </a:r>
          </a:p>
          <a:p>
            <a:pPr algn="ctr"/>
            <a:r>
              <a:rPr lang="ru-RU" sz="2000" dirty="0" smtClean="0"/>
              <a:t>Белка не впадает в спячку, поэтому с осени готовит запасы в тайные кладовые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EF6FA93-D87D-4183-B047-8A4F35F9A5EE}" type="datetime1">
              <a:rPr lang="ru-RU" smtClean="0"/>
              <a:pPr>
                <a:defRPr/>
              </a:pPr>
              <a:t>14.04.2018</a:t>
            </a:fld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9622389-B8EA-4B51-B400-76DF34FB8FCD}" type="slidenum">
              <a:rPr lang="ru-RU" smtClean="0"/>
              <a:pPr>
                <a:defRPr/>
              </a:pPr>
              <a:t>13</a:t>
            </a:fld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357158" y="428604"/>
            <a:ext cx="8501122" cy="783193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4000" dirty="0" smtClean="0"/>
              <a:t>  Летом белка рыжая, а зимой серая</a:t>
            </a:r>
            <a:endParaRPr lang="ru-RU" sz="4000" dirty="0"/>
          </a:p>
        </p:txBody>
      </p:sp>
      <p:pic>
        <p:nvPicPr>
          <p:cNvPr id="3075" name="Picture 3" descr="C:\Users\Слава\Desktop\животные\1692522.jpg"/>
          <p:cNvPicPr>
            <a:picLocks noChangeAspect="1" noChangeArrowheads="1"/>
          </p:cNvPicPr>
          <p:nvPr/>
        </p:nvPicPr>
        <p:blipFill>
          <a:blip r:embed="rId2"/>
          <a:srcRect r="135" b="6666"/>
          <a:stretch>
            <a:fillRect/>
          </a:stretch>
        </p:blipFill>
        <p:spPr bwMode="auto">
          <a:xfrm>
            <a:off x="5429256" y="2143116"/>
            <a:ext cx="3500462" cy="400052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3076" name="Picture 4" descr="C:\Users\Слава\Desktop\животные\f55fc53b75badccc322bde94f5546ac3_full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6636" y="2214555"/>
            <a:ext cx="4953034" cy="371477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EF6FA93-D87D-4183-B047-8A4F35F9A5EE}" type="datetime1">
              <a:rPr lang="ru-RU" smtClean="0"/>
              <a:pPr>
                <a:defRPr/>
              </a:pPr>
              <a:t>14.04.2018</a:t>
            </a:fld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9622389-B8EA-4B51-B400-76DF34FB8FCD}" type="slidenum">
              <a:rPr lang="ru-RU" smtClean="0"/>
              <a:pPr>
                <a:defRPr/>
              </a:pPr>
              <a:t>14</a:t>
            </a:fld>
            <a:endParaRPr lang="ru-RU"/>
          </a:p>
        </p:txBody>
      </p:sp>
      <p:pic>
        <p:nvPicPr>
          <p:cNvPr id="8194" name="Picture 2" descr="C:\Users\Слава\Desktop\животные\squirrel_3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57818" y="1857364"/>
            <a:ext cx="3628955" cy="4572033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8195" name="Picture 3" descr="C:\Users\Слава\Desktop\животные\Chernoff_Baby_Gray_Squirrels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3000372"/>
            <a:ext cx="5308770" cy="360996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6" name="TextBox 5"/>
          <p:cNvSpPr txBox="1"/>
          <p:nvPr/>
        </p:nvSpPr>
        <p:spPr>
          <a:xfrm>
            <a:off x="642910" y="285728"/>
            <a:ext cx="7500990" cy="1123712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6000" dirty="0" smtClean="0"/>
              <a:t>             Бельчата</a:t>
            </a:r>
            <a:endParaRPr lang="ru-RU" sz="6000" dirty="0"/>
          </a:p>
        </p:txBody>
      </p:sp>
      <p:sp>
        <p:nvSpPr>
          <p:cNvPr id="8" name="TextBox 7"/>
          <p:cNvSpPr txBox="1"/>
          <p:nvPr/>
        </p:nvSpPr>
        <p:spPr>
          <a:xfrm>
            <a:off x="214282" y="1857364"/>
            <a:ext cx="4785766" cy="1021556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Белка приносит детенышей 2 раза в год.</a:t>
            </a:r>
          </a:p>
          <a:p>
            <a:pPr algn="ctr"/>
            <a:r>
              <a:rPr lang="ru-RU" dirty="0" smtClean="0"/>
              <a:t>Обычно появляются на свет от3 до 10 бельчат.</a:t>
            </a:r>
            <a:endParaRPr lang="ru-RU" dirty="0"/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214282" y="142852"/>
            <a:ext cx="8715436" cy="1214446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ru-RU" sz="2400" b="1" dirty="0" smtClean="0"/>
              <a:t>Бурый медведь – самый крупный из наших наземных хищников. </a:t>
            </a:r>
            <a:endParaRPr lang="ru-RU" sz="2400" b="1" dirty="0"/>
          </a:p>
        </p:txBody>
      </p:sp>
      <p:pic>
        <p:nvPicPr>
          <p:cNvPr id="8" name="Содержимое 7" descr="4125cd617a09.jpg"/>
          <p:cNvPicPr>
            <a:picLocks noGrp="1" noChangeAspect="1"/>
          </p:cNvPicPr>
          <p:nvPr>
            <p:ph idx="1"/>
          </p:nvPr>
        </p:nvPicPr>
        <p:blipFill>
          <a:blip r:embed="rId2"/>
          <a:srcRect t="12708" r="1314" b="8342"/>
          <a:stretch>
            <a:fillRect/>
          </a:stretch>
        </p:blipFill>
        <p:spPr>
          <a:xfrm>
            <a:off x="285719" y="1500174"/>
            <a:ext cx="8572561" cy="514353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643702" y="6215082"/>
            <a:ext cx="2133600" cy="365125"/>
          </a:xfrm>
        </p:spPr>
        <p:txBody>
          <a:bodyPr/>
          <a:lstStyle/>
          <a:p>
            <a:pPr>
              <a:defRPr/>
            </a:pPr>
            <a:fld id="{0EED289D-F3DE-46DA-BA74-0D01E4E0AAF8}" type="slidenum">
              <a:rPr lang="ru-RU"/>
              <a:pPr>
                <a:defRPr/>
              </a:pPr>
              <a:t>2</a:t>
            </a:fld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14290"/>
            <a:ext cx="8643998" cy="120334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dirty="0" smtClean="0"/>
              <a:t>ПИЩА МЕДВЕДЯ</a:t>
            </a:r>
            <a:endParaRPr lang="ru-RU" b="1" dirty="0"/>
          </a:p>
        </p:txBody>
      </p:sp>
      <p:pic>
        <p:nvPicPr>
          <p:cNvPr id="6" name="Содержимое 5" descr="Brown_Bear_Feeding_on_Salmon_1-web.jpg"/>
          <p:cNvPicPr>
            <a:picLocks noGrp="1" noChangeAspect="1"/>
          </p:cNvPicPr>
          <p:nvPr>
            <p:ph idx="1"/>
          </p:nvPr>
        </p:nvPicPr>
        <p:blipFill>
          <a:blip r:embed="rId2"/>
          <a:srcRect l="20034" r="10522" b="7933"/>
          <a:stretch>
            <a:fillRect/>
          </a:stretch>
        </p:blipFill>
        <p:spPr>
          <a:xfrm>
            <a:off x="4286248" y="1643050"/>
            <a:ext cx="4714908" cy="500066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6ACF951-4A19-4560-BEEC-0A8C97E9756A}" type="slidenum">
              <a:rPr lang="ru-RU" smtClean="0"/>
              <a:pPr>
                <a:defRPr/>
              </a:pPr>
              <a:t>3</a:t>
            </a:fld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0" y="1585734"/>
            <a:ext cx="4214810" cy="5272266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Состав пищи медведя зависит от сезона и урожая тех или иных кормов. По выходе из берлоги он питается муравьями, побегами осины, трупами павших за зиму животных, всходами травы. Позже ест ягоды, мелких животных и птичьи яйца. В Сибири кормом служат кедровые орехи, речная рыба.</a:t>
            </a:r>
            <a:endParaRPr lang="ru-RU" sz="2400" b="1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85728"/>
            <a:ext cx="8643998" cy="11430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ru-RU" sz="2400" b="1" dirty="0" smtClean="0"/>
              <a:t>Зиму – самое голодное суровое время – медведь проводит в берлоге. Сон у него чуткий. Жир, накопленный за осень экономно расходуется во время сна.</a:t>
            </a:r>
            <a:endParaRPr lang="ru-RU" sz="2400" b="1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6ACF951-4A19-4560-BEEC-0A8C97E9756A}" type="slidenum">
              <a:rPr lang="ru-RU" smtClean="0"/>
              <a:pPr>
                <a:defRPr/>
              </a:pPr>
              <a:t>4</a:t>
            </a:fld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285720" y="1500174"/>
            <a:ext cx="3500462" cy="5356384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b="1" dirty="0" smtClean="0"/>
              <a:t>Если же медведь, кем – то побеспокоенный, поднялся из берлоги, то он быстро худеет, ему необходим корм. Зверь превращается в бродягу, как народе говорят, в шатуна. Шатун – опасен, он голоден, раздражён. В поисках пищи иногда делает попытки добыть лося или другое животное. Может выйти к жилищу человека, привлечённый запахом пищи.</a:t>
            </a:r>
            <a:endParaRPr lang="ru-RU" sz="2000" b="1" dirty="0"/>
          </a:p>
        </p:txBody>
      </p:sp>
      <p:pic>
        <p:nvPicPr>
          <p:cNvPr id="7170" name="Picture 2" descr="C:\Users\Слава\Desktop\животные\ohota_na_medvedja_v_berlog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29059" y="1928802"/>
            <a:ext cx="5000660" cy="4002261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14290"/>
            <a:ext cx="8643998" cy="11430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ru-RU" sz="5400" dirty="0" smtClean="0"/>
              <a:t>Медведица с медвежатами</a:t>
            </a:r>
            <a:endParaRPr lang="ru-RU" sz="5400" dirty="0"/>
          </a:p>
        </p:txBody>
      </p:sp>
      <p:pic>
        <p:nvPicPr>
          <p:cNvPr id="6" name="Содержимое 5" descr="familly-in-the-den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2844" y="1928802"/>
            <a:ext cx="4762533" cy="35719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6ACF951-4A19-4560-BEEC-0A8C97E9756A}" type="slidenum">
              <a:rPr lang="ru-RU" smtClean="0"/>
              <a:pPr>
                <a:defRPr/>
              </a:pPr>
              <a:t>5</a:t>
            </a:fld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5143504" y="1500174"/>
            <a:ext cx="3786214" cy="5159216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b="1" dirty="0" smtClean="0"/>
              <a:t>Зимой у медведицы появляются на свет 2 – 3 медвежонка. Новорожденные медвежата беспомощны. Они рождаются слепыми, шёрстка короткая. Мать кормит их молоком..</a:t>
            </a:r>
            <a:endParaRPr lang="ru-RU" sz="2800" b="1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ru-RU" sz="6000" b="1" dirty="0" smtClean="0"/>
              <a:t>МЕДВЕЖАТА</a:t>
            </a:r>
            <a:endParaRPr lang="ru-RU" sz="6000" b="1" dirty="0"/>
          </a:p>
        </p:txBody>
      </p:sp>
      <p:pic>
        <p:nvPicPr>
          <p:cNvPr id="6" name="Содержимое 5" descr="2706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429256" y="1714489"/>
            <a:ext cx="3379608" cy="443227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6ACF951-4A19-4560-BEEC-0A8C97E9756A}" type="slidenum">
              <a:rPr lang="ru-RU" smtClean="0"/>
              <a:pPr>
                <a:defRPr/>
              </a:pPr>
              <a:t>6</a:t>
            </a:fld>
            <a:endParaRPr lang="ru-RU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44" y="2571744"/>
            <a:ext cx="5615353" cy="385765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6" name="Rectangle 4"/>
          <p:cNvSpPr>
            <a:spLocks noGrp="1" noRot="1" noChangeArrowheads="1"/>
          </p:cNvSpPr>
          <p:nvPr>
            <p:ph type="title"/>
          </p:nvPr>
        </p:nvSpPr>
        <p:spPr>
          <a:xfrm>
            <a:off x="457200" y="244475"/>
            <a:ext cx="8385175" cy="1050925"/>
          </a:xfrm>
        </p:spPr>
        <p:txBody>
          <a:bodyPr/>
          <a:lstStyle/>
          <a:p>
            <a:pPr eaLnBrk="1" hangingPunct="1">
              <a:defRPr/>
            </a:pPr>
            <a:r>
              <a:rPr lang="ru-RU" dirty="0" smtClean="0"/>
              <a:t>                           </a:t>
            </a:r>
          </a:p>
        </p:txBody>
      </p:sp>
      <p:sp>
        <p:nvSpPr>
          <p:cNvPr id="13319" name="Rectangle 7"/>
          <p:cNvSpPr>
            <a:spLocks noGrp="1" noRot="1" noChangeArrowheads="1"/>
          </p:cNvSpPr>
          <p:nvPr>
            <p:ph type="body" sz="half" idx="1"/>
          </p:nvPr>
        </p:nvSpPr>
        <p:spPr>
          <a:xfrm>
            <a:off x="-304800" y="5143512"/>
            <a:ext cx="45719" cy="1714488"/>
          </a:xfrm>
        </p:spPr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endParaRPr lang="ru-RU" sz="2000" b="1" dirty="0" smtClean="0"/>
          </a:p>
          <a:p>
            <a:pPr eaLnBrk="1" hangingPunct="1">
              <a:lnSpc>
                <a:spcPct val="80000"/>
              </a:lnSpc>
              <a:defRPr/>
            </a:pPr>
            <a:endParaRPr lang="ru-RU" sz="2000" b="1" dirty="0" smtClean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357158" y="285728"/>
            <a:ext cx="8358246" cy="1123712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000" b="1" dirty="0" smtClean="0"/>
              <a:t>У зайцев длинные уши, короткий хвост, а задние ноги существенно длиннее передних. На бегу заяц далеко заносит вперед длинные задние ноги.</a:t>
            </a:r>
            <a:endParaRPr lang="ru-RU" sz="2000" b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00166" y="2000240"/>
            <a:ext cx="6348429" cy="4396875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33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428604"/>
            <a:ext cx="8358246" cy="78581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ru-RU" sz="6000" dirty="0" smtClean="0"/>
              <a:t> </a:t>
            </a:r>
            <a:br>
              <a:rPr lang="ru-RU" sz="6000" dirty="0" smtClean="0"/>
            </a:br>
            <a:r>
              <a:rPr lang="ru-RU" sz="5400" dirty="0" smtClean="0"/>
              <a:t>Заяц меняет цвет шубки</a:t>
            </a:r>
            <a:endParaRPr lang="ru-RU" sz="5400" dirty="0"/>
          </a:p>
        </p:txBody>
      </p:sp>
      <p:pic>
        <p:nvPicPr>
          <p:cNvPr id="7" name="Рисунок 6" descr="1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l="13236"/>
          <a:stretch>
            <a:fillRect/>
          </a:stretch>
        </p:blipFill>
        <p:spPr>
          <a:xfrm>
            <a:off x="4500562" y="2428868"/>
            <a:ext cx="4214810" cy="364333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833D62C-38C2-48FE-BA25-3B20C0142F5F}" type="datetime1">
              <a:rPr lang="ru-RU" smtClean="0"/>
              <a:pPr>
                <a:defRPr/>
              </a:pPr>
              <a:t>14.04.2018</a:t>
            </a:fld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93F2774-5E5C-41A6-807F-3DFBB8B0514C}" type="slidenum">
              <a:rPr lang="ru-RU" smtClean="0"/>
              <a:pPr>
                <a:defRPr/>
              </a:pPr>
              <a:t>8</a:t>
            </a:fld>
            <a:endParaRPr lang="ru-RU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2357422" y="1428736"/>
            <a:ext cx="4429156" cy="874424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 eaLnBrk="1" hangingPunct="1">
              <a:lnSpc>
                <a:spcPct val="80000"/>
              </a:lnSpc>
              <a:defRPr/>
            </a:pPr>
            <a:r>
              <a:rPr lang="ru-RU" sz="2800" b="1" dirty="0" smtClean="0"/>
              <a:t>Летом он серый, а зимой белый </a:t>
            </a:r>
          </a:p>
        </p:txBody>
      </p:sp>
      <p:pic>
        <p:nvPicPr>
          <p:cNvPr id="9" name="Picture 6" descr="slide0002_image001"/>
          <p:cNvPicPr>
            <a:picLocks noChangeAspect="1" noChangeArrowheads="1"/>
          </p:cNvPicPr>
          <p:nvPr/>
        </p:nvPicPr>
        <p:blipFill>
          <a:blip r:embed="rId3"/>
          <a:srcRect b="13597"/>
          <a:stretch>
            <a:fillRect/>
          </a:stretch>
        </p:blipFill>
        <p:spPr bwMode="auto">
          <a:xfrm>
            <a:off x="357158" y="2428869"/>
            <a:ext cx="3857652" cy="3643337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EF6FA93-D87D-4183-B047-8A4F35F9A5EE}" type="datetime1">
              <a:rPr lang="ru-RU" smtClean="0"/>
              <a:pPr>
                <a:defRPr/>
              </a:pPr>
              <a:t>14.04.2018</a:t>
            </a:fld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9622389-B8EA-4B51-B400-76DF34FB8FCD}" type="slidenum">
              <a:rPr lang="ru-RU" smtClean="0"/>
              <a:pPr>
                <a:defRPr/>
              </a:pPr>
              <a:t>9</a:t>
            </a:fld>
            <a:endParaRPr lang="ru-RU"/>
          </a:p>
        </p:txBody>
      </p:sp>
      <p:pic>
        <p:nvPicPr>
          <p:cNvPr id="6146" name="Picture 2" descr="C:\Users\Слава\Desktop\животные\belyac_eating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29058" y="2857496"/>
            <a:ext cx="5005139" cy="371475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6" name="TextBox 5"/>
          <p:cNvSpPr txBox="1"/>
          <p:nvPr/>
        </p:nvSpPr>
        <p:spPr>
          <a:xfrm>
            <a:off x="2428860" y="285728"/>
            <a:ext cx="4949417" cy="1123712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6000" dirty="0" smtClean="0"/>
              <a:t>Пища зайца</a:t>
            </a:r>
            <a:endParaRPr lang="ru-RU" sz="6000" dirty="0"/>
          </a:p>
        </p:txBody>
      </p:sp>
      <p:pic>
        <p:nvPicPr>
          <p:cNvPr id="6147" name="Picture 3" descr="C:\Users\Слава\Desktop\животные\zayaz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2786058"/>
            <a:ext cx="3374664" cy="3725629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8" name="TextBox 7"/>
          <p:cNvSpPr txBox="1"/>
          <p:nvPr/>
        </p:nvSpPr>
        <p:spPr>
          <a:xfrm>
            <a:off x="0" y="1714488"/>
            <a:ext cx="9144000" cy="919401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Зайцы едят разную траву, тонкие веточки, кору, семена, ягоды, яблоки, разные овощи.</a:t>
            </a:r>
            <a:endParaRPr lang="ru-RU" sz="2400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Сосновый лес">
  <a:themeElements>
    <a:clrScheme name="Другая 48">
      <a:dk1>
        <a:srgbClr val="3366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Сосновый лес</Template>
  <TotalTime>750</TotalTime>
  <Words>425</Words>
  <Application>Microsoft Office PowerPoint</Application>
  <PresentationFormat>Экран (4:3)</PresentationFormat>
  <Paragraphs>44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Сосновый лес</vt:lpstr>
      <vt:lpstr>Животные леса</vt:lpstr>
      <vt:lpstr>Бурый медведь – самый крупный из наших наземных хищников. </vt:lpstr>
      <vt:lpstr>ПИЩА МЕДВЕДЯ</vt:lpstr>
      <vt:lpstr>Зиму – самое голодное суровое время – медведь проводит в берлоге. Сон у него чуткий. Жир, накопленный за осень экономно расходуется во время сна.</vt:lpstr>
      <vt:lpstr>Медведица с медвежатами</vt:lpstr>
      <vt:lpstr>МЕДВЕЖАТА</vt:lpstr>
      <vt:lpstr>                           </vt:lpstr>
      <vt:lpstr>  Заяц меняет цвет шубки</vt:lpstr>
      <vt:lpstr>Презентация PowerPoint</vt:lpstr>
      <vt:lpstr>Презентация PowerPoint</vt:lpstr>
      <vt:lpstr>            Это небольшой зверёк с длинным пушистым хвостом. Живёт на деревьях и ловко бегает по стволам , по веткам.  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БУРЫЙ МЕДВЕДЬ</dc:title>
  <dc:creator>Брылева М.Ю.</dc:creator>
  <dc:description>http://aida.ucoz.ru</dc:description>
  <cp:lastModifiedBy>user</cp:lastModifiedBy>
  <cp:revision>88</cp:revision>
  <dcterms:created xsi:type="dcterms:W3CDTF">2010-05-11T15:17:15Z</dcterms:created>
  <dcterms:modified xsi:type="dcterms:W3CDTF">2018-04-14T10:46:21Z</dcterms:modified>
  <cp:category>шаблоны к Powerpoint</cp:category>
</cp:coreProperties>
</file>