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78" r:id="rId3"/>
    <p:sldId id="281" r:id="rId4"/>
    <p:sldId id="286" r:id="rId5"/>
    <p:sldId id="283" r:id="rId6"/>
    <p:sldId id="284" r:id="rId7"/>
    <p:sldId id="277" r:id="rId8"/>
    <p:sldId id="287" r:id="rId9"/>
    <p:sldId id="272" r:id="rId10"/>
    <p:sldId id="292" r:id="rId11"/>
    <p:sldId id="268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0126" autoAdjust="0"/>
    <p:restoredTop sz="94660"/>
  </p:normalViewPr>
  <p:slideViewPr>
    <p:cSldViewPr>
      <p:cViewPr varScale="1">
        <p:scale>
          <a:sx n="97" d="100"/>
          <a:sy n="97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B4010-3F77-484E-BF91-39DFC3416765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7FAE8-9D73-433A-9856-1AA3D214E8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6750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mm8_kid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143248"/>
            <a:ext cx="6500858" cy="34956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357166"/>
            <a:ext cx="7715304" cy="2123658"/>
          </a:xfrm>
          <a:prstGeom prst="rect">
            <a:avLst/>
          </a:prstGeom>
          <a:noFill/>
          <a:ln>
            <a:solidFill>
              <a:srgbClr val="002060"/>
            </a:solidFill>
            <a:prstDash val="sysDot"/>
            <a:beve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kern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Индивидуализация </a:t>
            </a:r>
          </a:p>
          <a:p>
            <a:pPr algn="ctr"/>
            <a:r>
              <a:rPr lang="ru-RU" sz="4400" b="1" kern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образовательного процесса в</a:t>
            </a:r>
          </a:p>
          <a:p>
            <a:pPr algn="ctr"/>
            <a:r>
              <a:rPr lang="ru-RU" sz="4400" b="1" kern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условиях сельской школы»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287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60072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«Школа- это мастерская, где формируется мысль подрастающего поколения,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крепко держать её в руках, если не хочешь выпустить из рук будущее!» </a:t>
            </a:r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b="1" i="1" dirty="0" smtClean="0"/>
              <a:t>Анри Барбюс (французский писатель)</a:t>
            </a:r>
          </a:p>
          <a:p>
            <a:pPr algn="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3078" name="Picture 6" descr="C:\Documents and Settings\123\Рабочий стол\460_html_m2449fab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05686">
            <a:off x="5718111" y="4215071"/>
            <a:ext cx="2703607" cy="2703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Home\Desktop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355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3375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организация учебного процесса с учетом индивидуальных особенностей учащихся; позволяет создать оптимальные условия для реализации потенциальных возможностей каждого ученика; осуществляется в условиях коллективной учебной работы в рамках общих задач и содержания обучения посредством индивидуальных и групповых заданий.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(Современный словарь по педагогике /Сост.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Рапацевич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Е.С. – 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Мн., Современное слово, 2001. - С. 263-264.)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 Индивидуализация обучения</a:t>
            </a:r>
            <a:endParaRPr lang="ru-RU" sz="4000" dirty="0">
              <a:solidFill>
                <a:srgbClr val="0070C0"/>
              </a:solidFill>
              <a:effectLst/>
            </a:endParaRPr>
          </a:p>
        </p:txBody>
      </p:sp>
      <p:pic>
        <p:nvPicPr>
          <p:cNvPr id="2050" name="Picture 2" descr="C:\Documents and Settings\123\Рабочий стол\pen-biro-writing-ballpoint-author-137959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869160"/>
            <a:ext cx="1737888" cy="1988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Home\Desktop\where-do-you-find-a-good-mentor-ri5gfy-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000504"/>
            <a:ext cx="3463059" cy="272097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571536" y="1000108"/>
            <a:ext cx="9501254" cy="500718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>    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Субъект – учитель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(анализ + подбор условий и способов работы)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  Объект - ученик/класс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ЭФФЕКТИВНОСТЬ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процесса обучения класса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643998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Индивидуальный подход в обучении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8286776" y="2500306"/>
            <a:ext cx="71434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428728" y="3214686"/>
            <a:ext cx="85725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 5"/>
          <p:cNvSpPr/>
          <p:nvPr/>
        </p:nvSpPr>
        <p:spPr>
          <a:xfrm>
            <a:off x="1285852" y="3929066"/>
            <a:ext cx="1128714" cy="6429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Home\Desktop\where-do-you-find-a-good-mentor-ri5gfy-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0941" y="4137024"/>
            <a:ext cx="3463059" cy="272097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Субъект – учитель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(анализ индивидуальных особенностей и запросов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подбор индивидуальной программы освоения 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разработка индивидуальной траектории развития)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Субъект – ученик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ЭФФЕКТИВНОСТЬ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процесса обучения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через ПРОГРЕСС ученика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Индивидуализация процесса обучения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1500166" y="4000504"/>
            <a:ext cx="642942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 5"/>
          <p:cNvSpPr/>
          <p:nvPr/>
        </p:nvSpPr>
        <p:spPr>
          <a:xfrm>
            <a:off x="285720" y="4429132"/>
            <a:ext cx="771524" cy="62864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123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09374"/>
            <a:ext cx="2915816" cy="214862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4525963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это «школа без параллельных классов с небольшим контингентом учащихся (до 100 человек),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организуемая в небольших населённых пунктах для осуществления всеобщего обязательного обучения»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Малокомплектная школа </a:t>
            </a:r>
            <a:endParaRPr lang="ru-RU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отсутствие соревновательности на уроках, ограниченное число ориентиров для сравнения и оценки своих реальных успехов в учебной деятельности;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трудности в развитии коммуникативных умений;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психологическая незащищенность ребенка, постоянное давление учителей на ученика, ожидание того, что его обязательно спросят;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ограниченные возможности для выбора предметов, занятий, педагогов, общения и т.д.;</a:t>
            </a: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однообразие обстановки, контактов, форм взаимодействия.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Проблемы сельских школ</a:t>
            </a:r>
            <a:endParaRPr lang="ru-RU" sz="48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Home\Desktop\5759b6b46a2c21553671b0d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797152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Home\Desktop\universitet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581128"/>
            <a:ext cx="2736304" cy="211230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последние годы значительно укрепилась материально-техническая база сельской школы;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более тесные связи  школы и социума, педагогов и родителей;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непосредственная близость обучающихся к природе, возможность активного, тесного взаимодействия с окружающим социумом;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значительные возможности для интеграции средств учебной 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внеучебной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деятельности;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стабильность коллектива учителей и обучающихся, сохранение традиций в школе;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повседневный общественный контроль над деятельностью школы.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Благоприятные условия</a:t>
            </a:r>
            <a:r>
              <a:rPr lang="ru-RU" sz="4800" dirty="0" smtClean="0">
                <a:solidFill>
                  <a:srgbClr val="0070C0"/>
                </a:solidFill>
              </a:rPr>
              <a:t> 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Home\Desktop\hello_html_73d871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5606" y="4143380"/>
            <a:ext cx="3278394" cy="271462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078621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«должна эффективно выполнять запросы всех участников образовательного процесса, государства и  общества в целом: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формировать социально зрелую личность, которая способна к самореализации в современном  информационном обществе;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воспитывать достойных граждан России;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давать возможность и учащимся, и педагогам мыслить, созидать, чувствовать, творить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(не подавлять личность в человеке!)».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Современная школа</a:t>
            </a:r>
            <a:endParaRPr lang="ru-RU" sz="48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Home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365104"/>
            <a:ext cx="5076057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Успешные практики применения технологии индивидуализации на учебных занятиях (по всем предметным курсам)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Банк методических средств по использованию индивидуализации на  занятиях внеурочной деятельности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Разработка методического обеспечения обучения по индивидуализации в условиях ФГОС.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142852"/>
            <a:ext cx="8435280" cy="11430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Практическая направленность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650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0d0aa16c2933cee25bd92e3c74969c5fff71cc"/>
  <p:tag name="ISPRING_RESOURCE_PATHS_HASH_PRESENTER" val="11e2434f84e1c92f376e9b17f69ede4a5a9288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663</TotalTime>
  <Words>284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  Индивидуализация обучения</vt:lpstr>
      <vt:lpstr>Индивидуальный подход в обучении </vt:lpstr>
      <vt:lpstr>Индивидуализация процесса обучения</vt:lpstr>
      <vt:lpstr>Малокомплектная школа </vt:lpstr>
      <vt:lpstr>Проблемы сельских школ</vt:lpstr>
      <vt:lpstr>Благоприятные условия </vt:lpstr>
      <vt:lpstr>Современная школа</vt:lpstr>
      <vt:lpstr>Практическая направленность</vt:lpstr>
      <vt:lpstr>Слайд 10</vt:lpstr>
      <vt:lpstr>Благодарим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Индивидуализация образовательного процесса в условиях сельской школы</dc:title>
  <dc:creator>Ольга Вячеславовна Тихомирова</dc:creator>
  <cp:lastModifiedBy>Home</cp:lastModifiedBy>
  <cp:revision>105</cp:revision>
  <dcterms:created xsi:type="dcterms:W3CDTF">2016-03-09T06:26:10Z</dcterms:created>
  <dcterms:modified xsi:type="dcterms:W3CDTF">2018-04-14T04:17:19Z</dcterms:modified>
</cp:coreProperties>
</file>