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E48A1A-087B-462E-A5BE-6271C2000337}" type="datetimeFigureOut">
              <a:rPr lang="ru-RU" smtClean="0"/>
              <a:t>21.05.2012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4D0903-3D9E-4798-9B2F-77CA129739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Autofit/>
          </a:bodyPr>
          <a:lstStyle/>
          <a:p>
            <a:r>
              <a:rPr lang="ru-RU" sz="7200" dirty="0" smtClean="0"/>
              <a:t>Иисус Христос и </a:t>
            </a:r>
            <a:r>
              <a:rPr lang="ru-RU" sz="7200" dirty="0"/>
              <a:t>е</a:t>
            </a:r>
            <a:r>
              <a:rPr lang="ru-RU" sz="7200" dirty="0" smtClean="0"/>
              <a:t>го крест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Курс «ОРКСЭ» модуль «Основы православной культуры»</a:t>
            </a:r>
          </a:p>
          <a:p>
            <a:r>
              <a:rPr lang="ru-RU" dirty="0" smtClean="0"/>
              <a:t>Автор </a:t>
            </a:r>
            <a:r>
              <a:rPr lang="ru-RU" dirty="0" err="1" smtClean="0"/>
              <a:t>Козинова</a:t>
            </a:r>
            <a:r>
              <a:rPr lang="ru-RU" dirty="0" smtClean="0"/>
              <a:t> С.Г.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611560" y="908720"/>
            <a:ext cx="3816424" cy="521744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Милосердный Господь принял сердечное раскаяние этого грешника и ответил «благоразумному разбойнику»: «Истинно говорю тебе, сегодня же будешь со Мною в раю».</a:t>
            </a:r>
            <a:endParaRPr lang="ru-RU" dirty="0"/>
          </a:p>
        </p:txBody>
      </p:sp>
      <p:pic>
        <p:nvPicPr>
          <p:cNvPr id="8194" name="Picture 2" descr="C:\Users\Санек\Desktop\Иисус Христос и его крест\a424fd45ab7b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268760"/>
            <a:ext cx="341312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Около Креста были не только враги Христовы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531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Здесь стояли Его Пречистая Матерь, апостол Иоанн, Мария Магдалина и еще несколько женщин. Увидев Матерь Свою и любимого ученика, Господь Иисус сказал Ей: «Вот Сын Твой». Затем, обратив свой взор на Иоанна, произнес: «Вот Матерь твоя». С того времени апостол Иоанн взял Матерь Божию к себе в дом и до конца Ее жизни заботился о Ней.</a:t>
            </a:r>
            <a:endParaRPr lang="ru-RU" dirty="0"/>
          </a:p>
        </p:txBody>
      </p:sp>
      <p:pic>
        <p:nvPicPr>
          <p:cNvPr id="9218" name="Picture 2" descr="C:\Users\Санек\Desktop\Иисус Христос и его крест\0_74a2a_99179f8_XL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1899" y="1600200"/>
            <a:ext cx="315120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67544" y="692696"/>
            <a:ext cx="3600400" cy="5831929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День ясен был, но вдруг вдали</a:t>
            </a:r>
          </a:p>
          <a:p>
            <a:r>
              <a:rPr lang="ru-RU" dirty="0"/>
              <a:t>Возникла тьма, и солнце скрылось,</a:t>
            </a:r>
          </a:p>
          <a:p>
            <a:r>
              <a:rPr lang="ru-RU" dirty="0"/>
              <a:t>Тревожно небо помутилось,</a:t>
            </a:r>
          </a:p>
          <a:p>
            <a:r>
              <a:rPr lang="ru-RU" dirty="0"/>
              <a:t>И с шумом треснул грунт земли!</a:t>
            </a:r>
          </a:p>
          <a:p>
            <a:r>
              <a:rPr lang="ru-RU" dirty="0"/>
              <a:t>Без света стал весь мир так мрачен,</a:t>
            </a:r>
          </a:p>
          <a:p>
            <a:r>
              <a:rPr lang="ru-RU" dirty="0"/>
              <a:t>Затменье всюду разлилось</a:t>
            </a:r>
          </a:p>
          <a:p>
            <a:r>
              <a:rPr lang="ru-RU" dirty="0"/>
              <a:t>Когда, изранен и </a:t>
            </a:r>
            <a:r>
              <a:rPr lang="ru-RU" dirty="0" err="1"/>
              <a:t>беззрачен</a:t>
            </a:r>
            <a:r>
              <a:rPr lang="ru-RU" dirty="0"/>
              <a:t>,</a:t>
            </a:r>
          </a:p>
          <a:p>
            <a:r>
              <a:rPr lang="ru-RU" dirty="0"/>
              <a:t>Повис на дереве Христос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5" name="Picture 2" descr="C:\Users\Санек\Desktop\Иисус Христос и его крест\солнце померкло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7" y="1628800"/>
            <a:ext cx="4975241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Начиная с шестого часа, солнце померкло, и тьма объяла всю землю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Около девятого часа по иудейскому времени, то есть в третьем часу по полудни, Иисус громко воскликнул: «Боже Мой, Боже Мой! Для чего Ты Меня </a:t>
            </a:r>
            <a:r>
              <a:rPr lang="ru-RU" smtClean="0"/>
              <a:t>оставил?» Это </a:t>
            </a:r>
            <a:r>
              <a:rPr lang="ru-RU" dirty="0" smtClean="0"/>
              <a:t>переживание </a:t>
            </a:r>
            <a:r>
              <a:rPr lang="ru-RU" dirty="0" err="1" smtClean="0"/>
              <a:t>богооставленности</a:t>
            </a:r>
            <a:r>
              <a:rPr lang="ru-RU" dirty="0" smtClean="0"/>
              <a:t> было самым страшным мучением для Сына Божия.</a:t>
            </a:r>
          </a:p>
          <a:p>
            <a:r>
              <a:rPr lang="ru-RU" dirty="0" smtClean="0"/>
              <a:t>«Жажду», - произнес Спаситель. Тогда один из воинов наполнил губку уксусом, надел ее на трость и поднес к иссохшим губам Христа.</a:t>
            </a:r>
          </a:p>
          <a:p>
            <a:r>
              <a:rPr lang="ru-RU" dirty="0" smtClean="0"/>
              <a:t>Когда же Иисус вкусил уксуса, сказал: «Свершилось!». Исполнилось обетование Божие. Совершилось спасение человеческого рода.</a:t>
            </a:r>
          </a:p>
          <a:p>
            <a:r>
              <a:rPr lang="ru-RU" dirty="0" smtClean="0"/>
              <a:t>Вслед за тем Спаситель воскликнул : «Отче, в руки Твои передаю дух мой», и, «преклонив главу, испустил дух».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39552" y="764704"/>
            <a:ext cx="4464496" cy="5544616"/>
          </a:xfrm>
        </p:spPr>
        <p:txBody>
          <a:bodyPr>
            <a:noAutofit/>
          </a:bodyPr>
          <a:lstStyle/>
          <a:p>
            <a:r>
              <a:rPr lang="ru-RU" sz="2400" dirty="0" smtClean="0"/>
              <a:t>Сын Божий умер на Кресте. И земля содрогнулась. Завеса в храме, закрывавшая Святое Святых, разодралась надвое, тем самым отверзая людям вход в закрытое дотоле Царство Небесное. Видя происшедшее на Голгофе, все жители Иудеи были объяты страхом. И даже </a:t>
            </a:r>
            <a:r>
              <a:rPr lang="ru-RU" sz="2400" dirty="0" err="1" smtClean="0"/>
              <a:t>распинатели-язычники</a:t>
            </a:r>
            <a:r>
              <a:rPr lang="ru-RU" sz="2400" dirty="0" smtClean="0"/>
              <a:t>, стоявшие подле Креста, видя происшедшее, говорили с трепетом: «Воистину Он был Сын Божий».</a:t>
            </a:r>
            <a:endParaRPr lang="ru-RU" sz="2400" dirty="0"/>
          </a:p>
        </p:txBody>
      </p:sp>
      <p:pic>
        <p:nvPicPr>
          <p:cNvPr id="11266" name="Picture 2" descr="C:\Users\Санек\Desktop\Иисус Христос и его крест\f9d19f6db71c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268760"/>
            <a:ext cx="281305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539552" y="1052736"/>
            <a:ext cx="3888432" cy="507342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Лукаво выданный Своим учеником</a:t>
            </a:r>
          </a:p>
          <a:p>
            <a:r>
              <a:rPr lang="ru-RU" dirty="0" smtClean="0"/>
              <a:t>Он был жестоко подвергнут поруганью:</a:t>
            </a:r>
          </a:p>
          <a:p>
            <a:r>
              <a:rPr lang="ru-RU" dirty="0" smtClean="0"/>
              <a:t>Увенчан тернием, и предан бичеванью,</a:t>
            </a:r>
          </a:p>
          <a:p>
            <a:r>
              <a:rPr lang="ru-RU" dirty="0" smtClean="0"/>
              <a:t>И осужден на смерть неправедным судом.</a:t>
            </a:r>
          </a:p>
          <a:p>
            <a:r>
              <a:rPr lang="ru-RU" dirty="0" smtClean="0"/>
              <a:t>И был Он на Кресте позорно пригвожден.</a:t>
            </a:r>
          </a:p>
          <a:p>
            <a:r>
              <a:rPr lang="ru-RU" dirty="0" smtClean="0"/>
              <a:t>Обагрена земля божественною кровью,</a:t>
            </a:r>
          </a:p>
          <a:p>
            <a:r>
              <a:rPr lang="ru-RU" dirty="0" smtClean="0"/>
              <a:t>Но с высоты Креста изрек прощенье Он,</a:t>
            </a:r>
          </a:p>
          <a:p>
            <a:r>
              <a:rPr lang="ru-RU" dirty="0" smtClean="0"/>
              <a:t>Учивший воздавать за зло любовью.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C:\Users\Санек\Desktop\Иисус Христос и его крест\00017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340768"/>
            <a:ext cx="4038600" cy="4300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православном кресте три поперечные перекладины.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6192688" cy="5472608"/>
          </a:xfrm>
        </p:spPr>
        <p:txBody>
          <a:bodyPr>
            <a:noAutofit/>
          </a:bodyPr>
          <a:lstStyle/>
          <a:p>
            <a:r>
              <a:rPr lang="ru-RU" sz="1800" dirty="0" smtClean="0"/>
              <a:t>Верхняя, над головой Христа – это дощечка с надписью «ИНЦИ». Это начальные буквы фразы «Иисус Назарянин, царь иудейский». «Назарянин» – потому что Он родился в городе </a:t>
            </a:r>
            <a:r>
              <a:rPr lang="ru-RU" sz="1800" dirty="0" err="1" smtClean="0"/>
              <a:t>Назарете</a:t>
            </a:r>
            <a:r>
              <a:rPr lang="ru-RU" sz="1800" dirty="0" smtClean="0"/>
              <a:t>, в стране, которая сегодня называется Израиль, а раньше называлась Иудея. Слово «царь иудейский» – из того ложного приговора, что вынесли Ему люди. Они обвиняли его в том, что Он хочет произвести переворот и стать царем.</a:t>
            </a:r>
          </a:p>
          <a:p>
            <a:r>
              <a:rPr lang="ru-RU" sz="1800" dirty="0" smtClean="0"/>
              <a:t>К нижней перекладине были прибиты ноги Христа. Она перекошена, потому что вместе со Христом были казнены два преступника. Перекладина на кресте Христа поднята в правую сторону и опущена в левую. Это знак того, что «благоразумный разбойник», находившийся справа от Христа, покаялся и пошел путем света, вверх. А тот, что даже в минуту смерти не попробовал измениться, так и завершил свою жизнь в падении.</a:t>
            </a:r>
          </a:p>
          <a:p>
            <a:r>
              <a:rPr lang="ru-RU" sz="1800" dirty="0" smtClean="0"/>
              <a:t>Иногда нижняя перекладина заменяется полумесяцем. В этом случае крест обретает очертания якоря. Якорь же – знак надежды и твердости.</a:t>
            </a:r>
            <a:endParaRPr lang="ru-RU" sz="1800" dirty="0"/>
          </a:p>
        </p:txBody>
      </p:sp>
      <p:pic>
        <p:nvPicPr>
          <p:cNvPr id="13314" name="Picture 2" descr="C:\Users\Санек\Desktop\Иисус Христос и его крест\69702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844824"/>
            <a:ext cx="2559535" cy="39498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Взятие Иисуса Христа под стражу в Гефсиманском саду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/>
          </a:bodyPr>
          <a:lstStyle/>
          <a:p>
            <a:r>
              <a:rPr lang="ru-RU" dirty="0"/>
              <a:t>Когда Христос молился в Гефсиманском саду, предатель Иуда пришел туда с  воинами. Схватив Христа, они привели Его на суд к римскому правителю Пилату.</a:t>
            </a:r>
          </a:p>
        </p:txBody>
      </p:sp>
      <p:pic>
        <p:nvPicPr>
          <p:cNvPr id="6" name="Содержимое 5" descr="2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92080" y="4293096"/>
            <a:ext cx="2932071" cy="2294846"/>
          </a:xfrm>
        </p:spPr>
      </p:pic>
      <p:pic>
        <p:nvPicPr>
          <p:cNvPr id="1026" name="Picture 2" descr="C:\Users\Санек\Desktop\Иисус Христос и его крест\0_40bfb_ffc49349_XL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1556792"/>
            <a:ext cx="1985206" cy="2646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 Пилата над Иисусом Христом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250704" cy="4525963"/>
          </a:xfrm>
        </p:spPr>
        <p:txBody>
          <a:bodyPr>
            <a:normAutofit fontScale="92500"/>
          </a:bodyPr>
          <a:lstStyle/>
          <a:p>
            <a:r>
              <a:rPr lang="ru-RU" dirty="0"/>
              <a:t>Видя невиновность Христа, Пилат хотел отпустить Его. Но, желая угодить толпе народа, осудил Христа на распятие на месте, называемом Голгофа.</a:t>
            </a:r>
          </a:p>
        </p:txBody>
      </p:sp>
      <p:pic>
        <p:nvPicPr>
          <p:cNvPr id="2050" name="Picture 2" descr="C:\Users\Санек\Desktop\Иисус Христос и его крест\glazunov-ivan-1969-raspni_eg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204864"/>
            <a:ext cx="488131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467544" y="908720"/>
            <a:ext cx="4896544" cy="521744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После этого Иисус был предан римским воинам. Они сплели терновый венец и надели на голову Спасителя, потом одели Его в царскую багряницу (красные одежды) и насмехались над Ним: «Радуйся, Царь Иудейский!»</a:t>
            </a:r>
            <a:endParaRPr lang="ru-RU" dirty="0"/>
          </a:p>
        </p:txBody>
      </p:sp>
      <p:pic>
        <p:nvPicPr>
          <p:cNvPr id="3074" name="Picture 2" descr="C:\Users\Санек\Desktop\Иисус Христос и его крест\12-Biczowanie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404664"/>
            <a:ext cx="2232025" cy="3062287"/>
          </a:xfrm>
          <a:prstGeom prst="rect">
            <a:avLst/>
          </a:prstGeom>
          <a:noFill/>
        </p:spPr>
      </p:pic>
      <p:pic>
        <p:nvPicPr>
          <p:cNvPr id="3075" name="Picture 3" descr="C:\Users\Санек\Desktop\Иисус Христос и его крест\9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502597"/>
            <a:ext cx="2520280" cy="3355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Путь на Голгофу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68761"/>
            <a:ext cx="8147248" cy="20162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После перенесенных мучений  Христос должен был Сам нести на гору Голгофу орудие Своей казни – тяжелый деревянный Крест. Измученный, Спаситель падал, и воины заставили проходящего по дороге </a:t>
            </a:r>
            <a:r>
              <a:rPr lang="ru-RU" dirty="0" err="1" smtClean="0"/>
              <a:t>Симона</a:t>
            </a:r>
            <a:r>
              <a:rPr lang="ru-RU" dirty="0" smtClean="0"/>
              <a:t> </a:t>
            </a:r>
            <a:r>
              <a:rPr lang="ru-RU" dirty="0" err="1" smtClean="0"/>
              <a:t>Киринеянина</a:t>
            </a:r>
            <a:r>
              <a:rPr lang="ru-RU" dirty="0" smtClean="0"/>
              <a:t> нести Крест Иисуса Христа</a:t>
            </a:r>
            <a:endParaRPr lang="ru-RU" dirty="0"/>
          </a:p>
        </p:txBody>
      </p:sp>
      <p:pic>
        <p:nvPicPr>
          <p:cNvPr id="4098" name="Picture 2" descr="C:\Users\Санек\Desktop\Иисус Христос и его крест\56812699_carryingjesu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501008"/>
            <a:ext cx="3725980" cy="3055303"/>
          </a:xfrm>
          <a:prstGeom prst="rect">
            <a:avLst/>
          </a:prstGeom>
          <a:noFill/>
        </p:spPr>
      </p:pic>
      <p:pic>
        <p:nvPicPr>
          <p:cNvPr id="4100" name="Picture 4" descr="C:\Users\Санек\Desktop\Иисус Христос и его крест\bruegel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501008"/>
            <a:ext cx="4214705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395536" y="836712"/>
            <a:ext cx="4248472" cy="528945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Смерть пришла в мир вместе с грехом Адама. Христос Спаситель – не имел греха, но взял на себя грехи всего человечества. Чтобы избавить людей от смерти и ада, Господь </a:t>
            </a:r>
            <a:r>
              <a:rPr lang="ru-RU" dirty="0"/>
              <a:t>И</a:t>
            </a:r>
            <a:r>
              <a:rPr lang="ru-RU" dirty="0" smtClean="0"/>
              <a:t>исус Христос шел на смерть добровольно</a:t>
            </a:r>
            <a:endParaRPr lang="ru-RU" dirty="0"/>
          </a:p>
        </p:txBody>
      </p:sp>
      <p:pic>
        <p:nvPicPr>
          <p:cNvPr id="5" name="Picture 3" descr="C:\Users\Санек\Desktop\Иисус Христос и его крест\thumb_004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268760"/>
            <a:ext cx="345122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горе Голгофе Спаситель был пригвожден ко Кресту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10744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Распятие на кресте во время земной жизни Спасителя было в Римской империи наиболее позорной и мучительной казнью, которая применялась к рабам, разбойникам и восставшим против власти Рима</a:t>
            </a:r>
            <a:r>
              <a:rPr lang="ru-RU" dirty="0" smtClean="0"/>
              <a:t>. Распятый на Кресте, Господь молился за Своих мучителей: «Отче! Прости им, ибо не ведают, что творят!»</a:t>
            </a:r>
            <a:endParaRPr lang="ru-RU" dirty="0"/>
          </a:p>
          <a:p>
            <a:endParaRPr lang="ru-RU" dirty="0"/>
          </a:p>
        </p:txBody>
      </p:sp>
      <p:pic>
        <p:nvPicPr>
          <p:cNvPr id="5122" name="Picture 2" descr="C:\Users\Санек\Desktop\Иисус Христос и его крест\05lab5njj12655513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5530" y="1844824"/>
            <a:ext cx="4629086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611560" y="692696"/>
            <a:ext cx="3888432" cy="576064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Между тем воины, распявшие Иисуса, делили между собой Его одежды. Насмехаясь, они говорили: «Если Ты Сын Божий, сойди с Креста… Других спасал… спаси Себя Самого». Так исполнилось пророчество Священного  Писания: «Делят ризы Мои между собою, и об одежде Моей бросают жребий»</a:t>
            </a:r>
            <a:endParaRPr lang="ru-RU" dirty="0"/>
          </a:p>
        </p:txBody>
      </p:sp>
      <p:pic>
        <p:nvPicPr>
          <p:cNvPr id="6146" name="Picture 2" descr="C:\Users\Санек\Desktop\Иисус Христос и его крест\129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1124744"/>
            <a:ext cx="3060700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Рядом с Христом распяли двух разбойников – одного по правую, а другого по левую сторону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76872"/>
            <a:ext cx="4038600" cy="4248472"/>
          </a:xfrm>
        </p:spPr>
        <p:txBody>
          <a:bodyPr>
            <a:normAutofit lnSpcReduction="10000"/>
          </a:bodyPr>
          <a:lstStyle/>
          <a:p>
            <a:r>
              <a:rPr lang="ru-RU" sz="3200" dirty="0"/>
              <a:t>Один из повешенных злодеев злословил Его. Другой же сказал Иисусу: «Помяни меня, Господи, когда придешь в Царствие Твое!»</a:t>
            </a:r>
          </a:p>
          <a:p>
            <a:endParaRPr lang="ru-RU" dirty="0"/>
          </a:p>
        </p:txBody>
      </p:sp>
      <p:pic>
        <p:nvPicPr>
          <p:cNvPr id="7170" name="Picture 2" descr="C:\Users\Санек\Desktop\Иисус Христос и его крест\10505378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36912"/>
            <a:ext cx="4038600" cy="36437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936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Иисус Христос и его крест</vt:lpstr>
      <vt:lpstr>Взятие Иисуса Христа под стражу в Гефсиманском саду</vt:lpstr>
      <vt:lpstr>Суд Пилата над Иисусом Христом</vt:lpstr>
      <vt:lpstr>Слайд 4</vt:lpstr>
      <vt:lpstr>Путь на Голгофу</vt:lpstr>
      <vt:lpstr>Слайд 6</vt:lpstr>
      <vt:lpstr>На горе Голгофе Спаситель был пригвожден ко Кресту</vt:lpstr>
      <vt:lpstr>Слайд 8</vt:lpstr>
      <vt:lpstr>Рядом с Христом распяли двух разбойников – одного по правую, а другого по левую сторону</vt:lpstr>
      <vt:lpstr>Слайд 10</vt:lpstr>
      <vt:lpstr>Около Креста были не только враги Христовы</vt:lpstr>
      <vt:lpstr>Слайд 12</vt:lpstr>
      <vt:lpstr>Начиная с шестого часа, солнце померкло, и тьма объяла всю землю</vt:lpstr>
      <vt:lpstr>Слайд 14</vt:lpstr>
      <vt:lpstr>Слайд 15</vt:lpstr>
      <vt:lpstr>На православном кресте три поперечные перекладины.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Иисус Христос и его крест</dc:title>
  <dc:creator>Санек</dc:creator>
  <cp:lastModifiedBy>Санек</cp:lastModifiedBy>
  <cp:revision>16</cp:revision>
  <dcterms:created xsi:type="dcterms:W3CDTF">2012-05-21T18:47:25Z</dcterms:created>
  <dcterms:modified xsi:type="dcterms:W3CDTF">2012-05-21T21:13:19Z</dcterms:modified>
</cp:coreProperties>
</file>