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70" r:id="rId2"/>
    <p:sldId id="256" r:id="rId3"/>
    <p:sldId id="257" r:id="rId4"/>
    <p:sldId id="265" r:id="rId5"/>
    <p:sldId id="268" r:id="rId6"/>
    <p:sldId id="269" r:id="rId7"/>
    <p:sldId id="260" r:id="rId8"/>
    <p:sldId id="261" r:id="rId9"/>
    <p:sldId id="262" r:id="rId10"/>
    <p:sldId id="272" r:id="rId11"/>
    <p:sldId id="263" r:id="rId12"/>
    <p:sldId id="264" r:id="rId13"/>
    <p:sldId id="259" r:id="rId14"/>
    <p:sldId id="258" r:id="rId15"/>
    <p:sldId id="273" r:id="rId16"/>
    <p:sldId id="271" r:id="rId17"/>
    <p:sldId id="267" r:id="rId18"/>
    <p:sldId id="266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без заголовка" id="{CE52B46E-6678-D341-84DB-8EC427A3BE3D}">
          <p14:sldIdLst>
            <p14:sldId id="270"/>
            <p14:sldId id="256"/>
            <p14:sldId id="257"/>
            <p14:sldId id="265"/>
            <p14:sldId id="268"/>
            <p14:sldId id="269"/>
            <p14:sldId id="260"/>
            <p14:sldId id="261"/>
            <p14:sldId id="262"/>
            <p14:sldId id="272"/>
            <p14:sldId id="263"/>
            <p14:sldId id="264"/>
            <p14:sldId id="259"/>
            <p14:sldId id="258"/>
            <p14:sldId id="273"/>
            <p14:sldId id="271"/>
            <p14:sldId id="267"/>
            <p14:sldId id="26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84" autoAdjust="0"/>
  </p:normalViewPr>
  <p:slideViewPr>
    <p:cSldViewPr snapToGrid="0" snapToObjects="1">
      <p:cViewPr varScale="1">
        <p:scale>
          <a:sx n="60" d="100"/>
          <a:sy n="60" d="100"/>
        </p:scale>
        <p:origin x="-156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B4028A-51DC-D141-9B60-22883BDE29C9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85DB90-0BDE-324D-97BC-8B4C39F4D73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72184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85DB90-0BDE-324D-97BC-8B4C39F4D731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22650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 cstate="email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 (другой вариант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email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над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 cstate="email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, вверху и вниз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pPr/>
              <a:t>4/14/2018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3E4AAA4-6363-4581-962D-1ACCC2D600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dns/Desktop/%D0%BE%D0%BB%D0%B5%D0%BD%D0%B5%D0%BD%D0%BE%D0%BA.jpg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image-27-04-16-08-45.jpe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2206625" y="365126"/>
            <a:ext cx="5032376" cy="6207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90759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унты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6391" y="428625"/>
            <a:ext cx="3804233" cy="58252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2126" y="2032000"/>
            <a:ext cx="2571749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УНТЫ</a:t>
            </a:r>
            <a:endParaRPr lang="ru-RU" sz="4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65666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табапан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7500" y="546100"/>
            <a:ext cx="8509000" cy="576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6902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лекарство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37157" y="2284259"/>
            <a:ext cx="2019300" cy="3952875"/>
          </a:xfrm>
          <a:prstGeom prst="rect">
            <a:avLst/>
          </a:prstGeom>
        </p:spPr>
      </p:pic>
      <p:pic>
        <p:nvPicPr>
          <p:cNvPr id="3" name="Изображение 2" descr="косметик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895" y="414421"/>
            <a:ext cx="5440635" cy="3846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73648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одежда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896" y="457200"/>
            <a:ext cx="8261684" cy="593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2741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Изображение 3" descr="одежд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7797" y="401053"/>
            <a:ext cx="8218414" cy="5962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41866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блюд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031" y="428625"/>
            <a:ext cx="3920880" cy="2936875"/>
          </a:xfrm>
          <a:prstGeom prst="rect">
            <a:avLst/>
          </a:prstGeom>
        </p:spPr>
      </p:pic>
      <p:pic>
        <p:nvPicPr>
          <p:cNvPr id="3" name="Изображение 2" descr="блюдо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86250" y="3718324"/>
            <a:ext cx="4416529" cy="269517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21250" y="1174750"/>
            <a:ext cx="3667125" cy="144655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БЛЮДА ИЗ</a:t>
            </a:r>
          </a:p>
          <a:p>
            <a:r>
              <a:rPr lang="ru-RU" sz="44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ОЛЕНИНЫ</a:t>
            </a:r>
            <a:endParaRPr lang="ru-RU" sz="4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50664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лененок.jpg" descr="/Users/dns/Desktop/олененок.jpg"/>
          <p:cNvPicPr>
            <a:picLocks noChangeAspect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36842" y="1002632"/>
            <a:ext cx="6648562" cy="4986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759359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Изображение 6" descr="ферма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49579" y="3253204"/>
            <a:ext cx="4973052" cy="3229325"/>
          </a:xfrm>
          <a:prstGeom prst="rect">
            <a:avLst/>
          </a:prstGeom>
        </p:spPr>
      </p:pic>
      <p:pic>
        <p:nvPicPr>
          <p:cNvPr id="8" name="Изображение 7" descr="ферма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2079" y="374316"/>
            <a:ext cx="4835052" cy="271846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481054" y="1136316"/>
            <a:ext cx="3315368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ФЕРМА</a:t>
            </a:r>
          </a:p>
          <a:p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ОЛЕНЕВОДОВ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6125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919" y="2967335"/>
            <a:ext cx="8532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7747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823862" y="3020352"/>
            <a:ext cx="7539088" cy="942048"/>
          </a:xfrm>
        </p:spPr>
        <p:txBody>
          <a:bodyPr/>
          <a:lstStyle/>
          <a:p>
            <a:r>
              <a:rPr lang="ru-RU" dirty="0" smtClean="0"/>
              <a:t>ЗАЩИТА СЕВЕРНОГО ОЛЕНЯ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0201" y="4805105"/>
            <a:ext cx="6762749" cy="1424369"/>
          </a:xfrm>
        </p:spPr>
        <p:txBody>
          <a:bodyPr/>
          <a:lstStyle/>
          <a:p>
            <a:r>
              <a:rPr lang="ru-RU" dirty="0" smtClean="0"/>
              <a:t>Выполнила</a:t>
            </a:r>
            <a:r>
              <a:rPr lang="en-US" dirty="0" smtClean="0"/>
              <a:t>: </a:t>
            </a:r>
            <a:r>
              <a:rPr lang="ru-RU" dirty="0" smtClean="0"/>
              <a:t>воспитанница </a:t>
            </a:r>
          </a:p>
          <a:p>
            <a:r>
              <a:rPr lang="ru-RU" dirty="0" smtClean="0"/>
              <a:t>Детского сада № «Парус»</a:t>
            </a:r>
          </a:p>
          <a:p>
            <a:r>
              <a:rPr lang="ru-RU" dirty="0" smtClean="0"/>
              <a:t>Группы «Красная Шапочка»</a:t>
            </a:r>
          </a:p>
          <a:p>
            <a:r>
              <a:rPr lang="ru-RU" dirty="0" smtClean="0"/>
              <a:t>Михайлова Элизабет</a:t>
            </a:r>
            <a:endParaRPr lang="ru-RU" dirty="0"/>
          </a:p>
        </p:txBody>
      </p:sp>
      <p:pic>
        <p:nvPicPr>
          <p:cNvPr id="4" name="Изображение 3" descr="рог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05685" y="549154"/>
            <a:ext cx="3790384" cy="2325057"/>
          </a:xfrm>
          <a:prstGeom prst="rect">
            <a:avLst/>
          </a:prstGeom>
        </p:spPr>
      </p:pic>
      <p:pic>
        <p:nvPicPr>
          <p:cNvPr id="6" name="Изображение 5" descr="якутия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08526" y="381000"/>
            <a:ext cx="1891632" cy="1891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36873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20842" y="721895"/>
            <a:ext cx="628315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>
                    <a:lumMod val="95000"/>
                  </a:schemeClr>
                </a:solidFill>
                <a:latin typeface="Ayuthaya"/>
                <a:cs typeface="Ayuthaya"/>
              </a:rPr>
              <a:t>Объект проекта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  <a:latin typeface="Ayuthaya"/>
                <a:cs typeface="Ayuthaya"/>
              </a:rPr>
              <a:t>: </a:t>
            </a:r>
            <a:r>
              <a:rPr lang="ru-RU" sz="2000" dirty="0" smtClean="0"/>
              <a:t>северный олень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Тема проекта</a:t>
            </a:r>
            <a:r>
              <a:rPr lang="en-US" sz="2000" dirty="0" smtClean="0">
                <a:solidFill>
                  <a:srgbClr val="F2F2F2"/>
                </a:solidFill>
                <a:latin typeface="Ayuthaya"/>
                <a:cs typeface="Ayuthaya"/>
              </a:rPr>
              <a:t>:</a:t>
            </a:r>
            <a:r>
              <a:rPr lang="en-US" sz="2000" dirty="0" smtClean="0"/>
              <a:t> </a:t>
            </a:r>
            <a:r>
              <a:rPr lang="ru-RU" sz="2000" dirty="0" smtClean="0"/>
              <a:t>«Защита северного оленя»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Тип проекта</a:t>
            </a:r>
            <a:r>
              <a:rPr lang="en-US" sz="2000" dirty="0" smtClean="0">
                <a:solidFill>
                  <a:srgbClr val="F2F2F2"/>
                </a:solidFill>
                <a:latin typeface="Ayuthaya"/>
                <a:cs typeface="Ayuthaya"/>
              </a:rPr>
              <a:t>:</a:t>
            </a:r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 </a:t>
            </a:r>
            <a:r>
              <a:rPr lang="ru-RU" sz="2000" dirty="0" smtClean="0"/>
              <a:t>информационно-исследовательский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Сроки реализации</a:t>
            </a:r>
            <a:r>
              <a:rPr lang="en-US" sz="2000" dirty="0" smtClean="0">
                <a:solidFill>
                  <a:srgbClr val="F2F2F2"/>
                </a:solidFill>
                <a:latin typeface="Ayuthaya"/>
                <a:cs typeface="Ayuthaya"/>
              </a:rPr>
              <a:t>:</a:t>
            </a:r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 </a:t>
            </a:r>
            <a:r>
              <a:rPr lang="ru-RU" sz="2000" dirty="0" smtClean="0"/>
              <a:t>долгосрочный</a:t>
            </a:r>
          </a:p>
          <a:p>
            <a:endParaRPr lang="ru-RU" sz="2000" dirty="0" smtClean="0"/>
          </a:p>
          <a:p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Цель проекта</a:t>
            </a:r>
            <a:r>
              <a:rPr lang="en-US" sz="2000" dirty="0" smtClean="0">
                <a:solidFill>
                  <a:srgbClr val="F2F2F2"/>
                </a:solidFill>
                <a:latin typeface="Ayuthaya"/>
                <a:cs typeface="Ayuthaya"/>
              </a:rPr>
              <a:t>:</a:t>
            </a:r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 </a:t>
            </a:r>
            <a:r>
              <a:rPr lang="ru-RU" sz="2000" dirty="0" smtClean="0"/>
              <a:t>Защита северного оленя</a:t>
            </a:r>
          </a:p>
          <a:p>
            <a:endParaRPr lang="ru-RU" dirty="0" smtClean="0"/>
          </a:p>
          <a:p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Задачи проекта</a:t>
            </a:r>
            <a:r>
              <a:rPr lang="en-US" sz="2000" dirty="0" smtClean="0">
                <a:solidFill>
                  <a:srgbClr val="F2F2F2"/>
                </a:solidFill>
                <a:latin typeface="Ayuthaya"/>
                <a:cs typeface="Ayuthaya"/>
              </a:rPr>
              <a:t>:</a:t>
            </a:r>
            <a:r>
              <a:rPr lang="ru-RU" sz="2000" dirty="0" smtClean="0">
                <a:solidFill>
                  <a:srgbClr val="F2F2F2"/>
                </a:solidFill>
                <a:latin typeface="Ayuthaya"/>
                <a:cs typeface="Ayuthaya"/>
              </a:rPr>
              <a:t> </a:t>
            </a:r>
          </a:p>
          <a:p>
            <a:r>
              <a:rPr lang="ru-RU" sz="2000" dirty="0" smtClean="0"/>
              <a:t>- расширить знания и представление о северном олене</a:t>
            </a:r>
          </a:p>
          <a:p>
            <a:r>
              <a:rPr lang="ru-RU" sz="2000" dirty="0" smtClean="0"/>
              <a:t>- ознакомить со средой обитания северного оленя</a:t>
            </a:r>
          </a:p>
          <a:p>
            <a:r>
              <a:rPr lang="ru-RU" sz="2000" dirty="0" smtClean="0"/>
              <a:t>-</a:t>
            </a:r>
            <a:r>
              <a:rPr lang="ru-RU" sz="2000" dirty="0"/>
              <a:t> о</a:t>
            </a:r>
            <a:r>
              <a:rPr lang="ru-RU" sz="2000" dirty="0" smtClean="0"/>
              <a:t> пользе северного оленя</a:t>
            </a:r>
          </a:p>
          <a:p>
            <a:r>
              <a:rPr lang="ru-RU" sz="2000" dirty="0" smtClean="0"/>
              <a:t>- пути защиты северного оленя в современных условиях</a:t>
            </a:r>
            <a:endParaRPr lang="ru-RU" sz="2000" dirty="0"/>
          </a:p>
        </p:txBody>
      </p:sp>
      <p:pic>
        <p:nvPicPr>
          <p:cNvPr id="8" name="Изображение 7" descr="олень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35579" y="395805"/>
            <a:ext cx="2834106" cy="3868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189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santa-klaus-olen-poljarnyj-kruh-lapla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691" y="2756457"/>
            <a:ext cx="2996467" cy="3780701"/>
          </a:xfrm>
          <a:prstGeom prst="rect">
            <a:avLst/>
          </a:prstGeom>
        </p:spPr>
      </p:pic>
      <p:pic>
        <p:nvPicPr>
          <p:cNvPr id="3" name="Изображение 2" descr="santa-klaus-300x258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09737" y="280737"/>
            <a:ext cx="5160832" cy="44383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9737" y="5161422"/>
            <a:ext cx="5043377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ГДЕ ЖИВУТ </a:t>
            </a:r>
            <a:endParaRPr lang="en-US" sz="2800" b="1" spc="150" dirty="0" smtClean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28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СЕВЕРНЫЕ ОЛЕНИ</a:t>
            </a:r>
            <a:r>
              <a:rPr lang="en-US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?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1049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красивые рог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35789" y="1590843"/>
            <a:ext cx="7446211" cy="46923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6209" y="565683"/>
            <a:ext cx="4211053" cy="58477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2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РОГА ОЛЕНЯ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088418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копыта 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894" y="1283368"/>
            <a:ext cx="3757001" cy="5013158"/>
          </a:xfrm>
          <a:prstGeom prst="rect">
            <a:avLst/>
          </a:prstGeom>
        </p:spPr>
      </p:pic>
      <p:pic>
        <p:nvPicPr>
          <p:cNvPr id="3" name="Изображение 2" descr="копыт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91790" y="3095457"/>
            <a:ext cx="4291263" cy="28935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91790" y="909053"/>
            <a:ext cx="3983789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/>
                <a:cs typeface="Times New Roman"/>
              </a:rPr>
              <a:t>КОПЫТА ОЛЕНЯ</a:t>
            </a:r>
            <a:endParaRPr lang="ru-RU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138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копыт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8000" y="735263"/>
            <a:ext cx="8061158" cy="513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48311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ягель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83895" y="1676400"/>
            <a:ext cx="6669771" cy="44597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53895" y="657545"/>
            <a:ext cx="4010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/>
                <a:cs typeface="Arial Black"/>
              </a:rPr>
              <a:t>     ЯГЕЛЬ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520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Изображение 1" descr="копыта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29369" y="909053"/>
            <a:ext cx="7165474" cy="5066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32270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волюция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Revolution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Революция.thmx</Template>
  <TotalTime>182</TotalTime>
  <Words>99</Words>
  <Application>Microsoft Office PowerPoint</Application>
  <PresentationFormat>Экран (4:3)</PresentationFormat>
  <Paragraphs>32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Революция</vt:lpstr>
      <vt:lpstr>Слайд 1</vt:lpstr>
      <vt:lpstr>ЗАЩИТА СЕВЕРНОГО ОЛЕНЯ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ЗАЩИТА СЕВЕРНОГО ОЛЕНЯ</dc:title>
  <dc:creator>Гелена Михайлова</dc:creator>
  <cp:lastModifiedBy>Admin</cp:lastModifiedBy>
  <cp:revision>20</cp:revision>
  <dcterms:created xsi:type="dcterms:W3CDTF">2016-04-15T13:52:58Z</dcterms:created>
  <dcterms:modified xsi:type="dcterms:W3CDTF">2018-04-14T00:54:38Z</dcterms:modified>
</cp:coreProperties>
</file>