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1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7" descr="80005187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00938" y="357188"/>
            <a:ext cx="1285875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8" descr="cosmos050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50" y="5286375"/>
            <a:ext cx="1571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7200" b="1">
                <a:solidFill>
                  <a:srgbClr val="C00000"/>
                </a:solidFill>
                <a:latin typeface="Monotype Corsiva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5C1B0-5ECD-42EB-B3B0-8EECD5884D74}" type="datetimeFigureOut">
              <a:rPr lang="ru-RU"/>
              <a:pPr>
                <a:defRPr/>
              </a:pPr>
              <a:t>14.04.2018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FCC1C-AF96-4C07-857B-605F0D2730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29A1B-606D-476E-A07A-7F7F57625111}" type="datetimeFigureOut">
              <a:rPr lang="ru-RU"/>
              <a:pPr>
                <a:defRPr/>
              </a:pPr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AD000-4832-424C-BFC7-569245921F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99482-2D0D-465B-8806-A4CFD7B9A5EB}" type="datetimeFigureOut">
              <a:rPr lang="ru-RU"/>
              <a:pPr>
                <a:defRPr/>
              </a:pPr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1F69F-8B34-4C28-8963-2A4CD2DF80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7" descr="cosmos112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3" y="5014913"/>
            <a:ext cx="1714500" cy="143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57C03-8668-4BDE-A8DB-D799B43FB39A}" type="datetimeFigureOut">
              <a:rPr lang="ru-RU"/>
              <a:pPr>
                <a:defRPr/>
              </a:pPr>
              <a:t>14.04.2018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56D38-A7C5-47F8-9E68-13180A2C61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7" descr="cosmos297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86663" y="5072063"/>
            <a:ext cx="1557337" cy="155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357563" y="571500"/>
            <a:ext cx="2936875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  </a:t>
            </a:r>
            <a:r>
              <a:rPr lang="ru-RU" sz="4800" dirty="0">
                <a:solidFill>
                  <a:srgbClr val="C00000"/>
                </a:solidFill>
                <a:latin typeface="Monotype Corsiva" pitchFamily="66" charset="0"/>
                <a:cs typeface="+mn-cs"/>
              </a:rPr>
              <a:t>Источники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B61C0-238B-4D47-BCB4-F5CF25FAEF9E}" type="datetimeFigureOut">
              <a:rPr lang="ru-RU"/>
              <a:pPr>
                <a:defRPr/>
              </a:pPr>
              <a:t>14.04.2018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253ED-EA21-4D8F-92E2-D41A495255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678E9-EBFD-4B8A-950A-0AD2246C7BD0}" type="datetimeFigureOut">
              <a:rPr lang="ru-RU"/>
              <a:pPr>
                <a:defRPr/>
              </a:pPr>
              <a:t>14.04.2018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A8D8D-BE66-4256-ACE7-2454272C2F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63FAE-407F-4927-B455-B9A5223DF9FD}" type="datetimeFigureOut">
              <a:rPr lang="ru-RU"/>
              <a:pPr>
                <a:defRPr/>
              </a:pPr>
              <a:t>14.04.2018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DD89A-5E26-4D2C-9D1B-A3E58DF120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CC23B-A20B-4818-9F0B-262F33DFC3E5}" type="datetimeFigureOut">
              <a:rPr lang="ru-RU"/>
              <a:pPr>
                <a:defRPr/>
              </a:pPr>
              <a:t>14.04.2018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BB867-18C0-4CC9-9817-CB2246A5B3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7A85B-2954-496C-8DCE-7C034C4EDAA1}" type="datetimeFigureOut">
              <a:rPr lang="ru-RU"/>
              <a:pPr>
                <a:defRPr/>
              </a:pPr>
              <a:t>14.04.2018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9C9B1-2AE8-483B-9652-98148E8DC2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05F72-BE5F-43F7-9A9A-5318779612DC}" type="datetimeFigureOut">
              <a:rPr lang="ru-RU"/>
              <a:pPr>
                <a:defRPr/>
              </a:pPr>
              <a:t>14.04.2018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E3791-82B9-4258-9F4D-58798752F8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C081E-B025-4173-82CB-0E965A23ACA3}" type="datetimeFigureOut">
              <a:rPr lang="ru-RU"/>
              <a:pPr>
                <a:defRPr/>
              </a:pPr>
              <a:t>14.04.2018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3068B9-6E31-416F-8113-F8A5867C09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F45987-0DE4-4F46-86F2-455F03DB1D34}" type="datetimeFigureOut">
              <a:rPr lang="ru-RU"/>
              <a:pPr>
                <a:defRPr/>
              </a:pPr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FA52E80-7C05-4A34-82FE-92C18CC2A1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214282" y="214290"/>
            <a:ext cx="8715436" cy="6357982"/>
          </a:xfrm>
          <a:prstGeom prst="round2DiagRect">
            <a:avLst/>
          </a:prstGeom>
          <a:solidFill>
            <a:schemeClr val="accent1">
              <a:alpha val="0"/>
            </a:schemeClr>
          </a:solidFill>
          <a:ln w="76200">
            <a:solidFill>
              <a:srgbClr val="FFFF00"/>
            </a:solidFill>
            <a:prstDash val="sysDot"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404664"/>
            <a:ext cx="7992888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 апреля – День космонавтики.</a:t>
            </a:r>
          </a:p>
          <a:p>
            <a:pPr algn="ctr"/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с воспитанниками группы”Сладкоежки” не оставили без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внимания это событие.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создания праздничной атмосферы оформили выставку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«Космос» в виде презентаций. Беседовали с детьми о космосе, о планетах Солнечной системы, рассматривали дидактические пособия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 Расскажите детям о космосе», «Расскажите детям о космонавтике», читали стихи, отгадывали загадки по теме. Дети узнали о первом космонавте – Юрии Алексеевиче Гагарине, об отце отечественной ракетно-космической техники – C. Королёве, о первой женщине-космонавте Валентине Терешковой, о космическом путешествии собак Белки и Стрелки, о первом выходе человека в открытый космос, узнали и выучили в виде считалочки названия планет, которые вращаются вокруг Солнца. Ребята узнали, что такое невесомость и что нужно делать, чтобы стать космонавтом, увидели, как выглядят планеты в Солнечной системе. 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Конечно же работали творчески : выполняли рисунки «Этот загадочный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космос» в технике «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граттаж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выполняли аппликацию «Ракета в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космосе», занимались ручным трудом – делали ракету из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бросового материала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Ручной труд – « Космическая ракета»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cuments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353" y="1196752"/>
            <a:ext cx="8004991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332656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Юные Гагарины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ocuments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052736"/>
            <a:ext cx="8575675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6" y="0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полёту готовы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ocuments\Рисуно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92696"/>
            <a:ext cx="8375650" cy="5876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476672"/>
            <a:ext cx="77768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Нетрадиционное рисование в технике «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граттаж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\Documents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84784"/>
            <a:ext cx="8143876" cy="48339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Users\user\Documents\Рисунок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3212976"/>
            <a:ext cx="5956300" cy="3352800"/>
          </a:xfrm>
          <a:prstGeom prst="rect">
            <a:avLst/>
          </a:prstGeom>
          <a:noFill/>
        </p:spPr>
      </p:pic>
      <p:pic>
        <p:nvPicPr>
          <p:cNvPr id="5122" name="Picture 2" descr="C:\Users\user\Documents\Рисунок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8"/>
            <a:ext cx="4700588" cy="3114675"/>
          </a:xfrm>
          <a:prstGeom prst="rect">
            <a:avLst/>
          </a:prstGeom>
          <a:noFill/>
        </p:spPr>
      </p:pic>
      <p:pic>
        <p:nvPicPr>
          <p:cNvPr id="5123" name="Picture 3" descr="C:\Users\user\Documents\Рисунок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260648"/>
            <a:ext cx="4694237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6" y="260648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«Загадочный космос»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user\Documents\Рисунок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24744"/>
            <a:ext cx="8278812" cy="50530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6</Template>
  <TotalTime>69</TotalTime>
  <Words>42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Презентация 6</vt:lpstr>
      <vt:lpstr>Слайд 1</vt:lpstr>
      <vt:lpstr>Ручной труд – « Космическая ракета»</vt:lpstr>
      <vt:lpstr>Слайд 3</vt:lpstr>
      <vt:lpstr>Слайд 4</vt:lpstr>
      <vt:lpstr>Слайд 5</vt:lpstr>
      <vt:lpstr>Слайд 6</vt:lpstr>
      <vt:lpstr>Слайд 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user</cp:lastModifiedBy>
  <cp:revision>12</cp:revision>
  <dcterms:created xsi:type="dcterms:W3CDTF">2016-03-28T09:46:49Z</dcterms:created>
  <dcterms:modified xsi:type="dcterms:W3CDTF">2018-04-14T07:25:49Z</dcterms:modified>
</cp:coreProperties>
</file>