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67" r:id="rId3"/>
    <p:sldId id="268" r:id="rId4"/>
    <p:sldId id="269" r:id="rId5"/>
    <p:sldId id="280" r:id="rId6"/>
    <p:sldId id="270" r:id="rId7"/>
    <p:sldId id="288" r:id="rId8"/>
    <p:sldId id="283" r:id="rId9"/>
    <p:sldId id="273" r:id="rId10"/>
    <p:sldId id="284" r:id="rId11"/>
    <p:sldId id="285" r:id="rId12"/>
    <p:sldId id="286" r:id="rId13"/>
    <p:sldId id="287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BB51D6-A154-477C-8C39-DC33508C2A4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91192A-558B-407B-80B5-DD8DFBF4ED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16835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err="1" smtClean="0">
                <a:solidFill>
                  <a:srgbClr val="FF0000"/>
                </a:solidFill>
              </a:rPr>
              <a:t>Обугэ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ойу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уьугуннарар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оонньуулара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14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4723">
        <p14:prism isContent="1"/>
      </p:transition>
    </mc:Choice>
    <mc:Fallback>
      <p:transition spd="slow" advTm="47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21484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700" dirty="0" smtClean="0">
                <a:solidFill>
                  <a:srgbClr val="FF0000"/>
                </a:solidFill>
              </a:rPr>
              <a:t>                </a:t>
            </a:r>
            <a:r>
              <a:rPr lang="en-US" sz="4700" dirty="0" err="1" smtClean="0">
                <a:solidFill>
                  <a:srgbClr val="FF0000"/>
                </a:solidFill>
              </a:rPr>
              <a:t>Бэрбээкэй</a:t>
            </a:r>
            <a:r>
              <a:rPr lang="en-US" sz="4700" dirty="0" smtClean="0">
                <a:solidFill>
                  <a:srgbClr val="FF0000"/>
                </a:solidFill>
              </a:rPr>
              <a:t> </a:t>
            </a:r>
            <a:r>
              <a:rPr lang="en-US" sz="4700" dirty="0" err="1" smtClean="0">
                <a:solidFill>
                  <a:srgbClr val="FF0000"/>
                </a:solidFill>
              </a:rPr>
              <a:t>оонньуур</a:t>
            </a:r>
            <a:endParaRPr lang="en-US" sz="47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   “</a:t>
            </a:r>
            <a:r>
              <a:rPr lang="en-US" sz="2400" dirty="0" err="1" smtClean="0">
                <a:solidFill>
                  <a:srgbClr val="0070C0"/>
                </a:solidFill>
              </a:rPr>
              <a:t>Бэрбээкэйи</a:t>
            </a:r>
            <a:r>
              <a:rPr lang="en-US" sz="2400" dirty="0" smtClean="0">
                <a:solidFill>
                  <a:srgbClr val="0070C0"/>
                </a:solidFill>
              </a:rPr>
              <a:t>” </a:t>
            </a:r>
            <a:r>
              <a:rPr lang="en-US" sz="2400" dirty="0" err="1" smtClean="0">
                <a:solidFill>
                  <a:srgbClr val="0070C0"/>
                </a:solidFill>
              </a:rPr>
              <a:t>ебугэлэрбит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суеЬу</a:t>
            </a:r>
            <a:r>
              <a:rPr lang="en-US" sz="2400" dirty="0" smtClean="0">
                <a:solidFill>
                  <a:srgbClr val="0070C0"/>
                </a:solidFill>
              </a:rPr>
              <a:t> туйа5ын унуо5ун </a:t>
            </a:r>
            <a:r>
              <a:rPr lang="en-US" sz="2400" dirty="0" err="1" smtClean="0">
                <a:solidFill>
                  <a:srgbClr val="0070C0"/>
                </a:solidFill>
              </a:rPr>
              <a:t>илдьи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буЬаран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ылаллара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Ону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мээнэ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суеЬу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киэнин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ылбаттар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Мааны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ууттээх</a:t>
            </a:r>
            <a:r>
              <a:rPr lang="en-US" sz="2400" dirty="0" smtClean="0">
                <a:solidFill>
                  <a:srgbClr val="0070C0"/>
                </a:solidFill>
              </a:rPr>
              <a:t>, сымна5ас </a:t>
            </a:r>
            <a:r>
              <a:rPr lang="en-US" sz="2400" dirty="0" err="1" smtClean="0">
                <a:solidFill>
                  <a:srgbClr val="0070C0"/>
                </a:solidFill>
              </a:rPr>
              <a:t>ынахтарын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кэриэстээн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ыланнар</a:t>
            </a:r>
            <a:r>
              <a:rPr lang="en-US" sz="2400" dirty="0" smtClean="0">
                <a:solidFill>
                  <a:srgbClr val="0070C0"/>
                </a:solidFill>
              </a:rPr>
              <a:t> о5олоругар </a:t>
            </a:r>
            <a:r>
              <a:rPr lang="en-US" sz="2400" dirty="0" err="1" smtClean="0">
                <a:solidFill>
                  <a:srgbClr val="0070C0"/>
                </a:solidFill>
              </a:rPr>
              <a:t>оонньотор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эбиттэр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    “</a:t>
            </a:r>
            <a:r>
              <a:rPr lang="en-US" sz="2400" dirty="0" err="1" smtClean="0">
                <a:solidFill>
                  <a:srgbClr val="0070C0"/>
                </a:solidFill>
              </a:rPr>
              <a:t>Бэрбээкэйи</a:t>
            </a:r>
            <a:r>
              <a:rPr lang="en-US" sz="2400" dirty="0" smtClean="0">
                <a:solidFill>
                  <a:srgbClr val="0070C0"/>
                </a:solidFill>
              </a:rPr>
              <a:t>” о5олор </a:t>
            </a:r>
            <a:r>
              <a:rPr lang="en-US" sz="2400" dirty="0" err="1" smtClean="0">
                <a:solidFill>
                  <a:srgbClr val="0070C0"/>
                </a:solidFill>
              </a:rPr>
              <a:t>оонньуулларыгар</a:t>
            </a:r>
            <a:r>
              <a:rPr lang="en-US" sz="2400" dirty="0" smtClean="0">
                <a:solidFill>
                  <a:srgbClr val="0070C0"/>
                </a:solidFill>
              </a:rPr>
              <a:t> “</a:t>
            </a:r>
            <a:r>
              <a:rPr lang="en-US" sz="2400" dirty="0" err="1" smtClean="0">
                <a:solidFill>
                  <a:srgbClr val="0070C0"/>
                </a:solidFill>
              </a:rPr>
              <a:t>дьоннору</a:t>
            </a:r>
            <a:r>
              <a:rPr lang="en-US" sz="2400" dirty="0" smtClean="0">
                <a:solidFill>
                  <a:srgbClr val="0070C0"/>
                </a:solidFill>
              </a:rPr>
              <a:t>” </a:t>
            </a:r>
            <a:r>
              <a:rPr lang="en-US" sz="2400" dirty="0" err="1" smtClean="0">
                <a:solidFill>
                  <a:srgbClr val="0070C0"/>
                </a:solidFill>
              </a:rPr>
              <a:t>оностоллор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Уол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кыыс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оонньуура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диэн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арахсыбаттар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бары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бииргэ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оонньууллар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Онтукаларын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чохунан</a:t>
            </a:r>
            <a:r>
              <a:rPr lang="en-US" sz="2400" dirty="0" smtClean="0">
                <a:solidFill>
                  <a:srgbClr val="0070C0"/>
                </a:solidFill>
              </a:rPr>
              <a:t>  </a:t>
            </a:r>
            <a:r>
              <a:rPr lang="en-US" sz="2400" dirty="0" err="1" smtClean="0">
                <a:solidFill>
                  <a:srgbClr val="0070C0"/>
                </a:solidFill>
              </a:rPr>
              <a:t>сирэйдээн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харахтаан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муннулаан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айахтаан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уруЬуйдууллар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эбит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</a:rPr>
              <a:t>Кэлин</a:t>
            </a:r>
            <a:r>
              <a:rPr lang="en-US" sz="2400" dirty="0" smtClean="0">
                <a:solidFill>
                  <a:srgbClr val="0070C0"/>
                </a:solidFill>
              </a:rPr>
              <a:t> “</a:t>
            </a:r>
            <a:r>
              <a:rPr lang="en-US" sz="2400" dirty="0" err="1" smtClean="0">
                <a:solidFill>
                  <a:srgbClr val="0070C0"/>
                </a:solidFill>
              </a:rPr>
              <a:t>бэрбээкэйдэригэр</a:t>
            </a:r>
            <a:r>
              <a:rPr lang="en-US" sz="2400" dirty="0" smtClean="0">
                <a:solidFill>
                  <a:srgbClr val="0070C0"/>
                </a:solidFill>
              </a:rPr>
              <a:t>” </a:t>
            </a:r>
            <a:r>
              <a:rPr lang="en-US" sz="2400" dirty="0" err="1" smtClean="0">
                <a:solidFill>
                  <a:srgbClr val="0070C0"/>
                </a:solidFill>
              </a:rPr>
              <a:t>туостан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биЬик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онорон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онтукаларын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туулээх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сыыЬыттан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танастаан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танас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сыы</a:t>
            </a:r>
            <a:r>
              <a:rPr lang="ru-RU" sz="2400" dirty="0">
                <a:solidFill>
                  <a:srgbClr val="0070C0"/>
                </a:solidFill>
              </a:rPr>
              <a:t>Ь</a:t>
            </a:r>
            <a:r>
              <a:rPr lang="en-US" sz="2400" dirty="0" err="1" smtClean="0">
                <a:solidFill>
                  <a:srgbClr val="0070C0"/>
                </a:solidFill>
              </a:rPr>
              <a:t>ыгар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суулаан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ыаллаах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буола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оонньууллара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SAM_01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4214818"/>
            <a:ext cx="3453100" cy="2441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642918"/>
            <a:ext cx="4714908" cy="400052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4000" dirty="0" err="1" smtClean="0">
                <a:solidFill>
                  <a:srgbClr val="FF0000"/>
                </a:solidFill>
              </a:rPr>
              <a:t>ТыаЬатар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оонньуур</a:t>
            </a:r>
            <a:endParaRPr lang="en-US" sz="4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0070C0"/>
                </a:solidFill>
              </a:rPr>
              <a:t>    </a:t>
            </a:r>
            <a:r>
              <a:rPr lang="en-US" sz="2800" dirty="0" err="1" smtClean="0">
                <a:solidFill>
                  <a:srgbClr val="0070C0"/>
                </a:solidFill>
              </a:rPr>
              <a:t>Кыра</a:t>
            </a:r>
            <a:r>
              <a:rPr lang="en-US" sz="2800" dirty="0" smtClean="0">
                <a:solidFill>
                  <a:srgbClr val="0070C0"/>
                </a:solidFill>
              </a:rPr>
              <a:t> о5олоругар </a:t>
            </a:r>
            <a:r>
              <a:rPr lang="en-US" sz="2800" dirty="0" err="1" smtClean="0">
                <a:solidFill>
                  <a:srgbClr val="0070C0"/>
                </a:solidFill>
              </a:rPr>
              <a:t>бэрбээкэй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унуохтарыттан</a:t>
            </a:r>
            <a:r>
              <a:rPr lang="en-US" sz="2800" dirty="0" smtClean="0">
                <a:solidFill>
                  <a:srgbClr val="0070C0"/>
                </a:solidFill>
              </a:rPr>
              <a:t> быа5а </a:t>
            </a:r>
            <a:r>
              <a:rPr lang="en-US" sz="2800" dirty="0" err="1" smtClean="0">
                <a:solidFill>
                  <a:srgbClr val="0070C0"/>
                </a:solidFill>
              </a:rPr>
              <a:t>тиЬэн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тыаЬатар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оонньуурдары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онороллоро</a:t>
            </a:r>
            <a:r>
              <a:rPr lang="en-US" sz="2800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SAM_0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3435023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SAM_01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000504"/>
            <a:ext cx="3425216" cy="2421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</a:t>
            </a:r>
            <a:r>
              <a:rPr lang="en-US" sz="4400" dirty="0" err="1" smtClean="0">
                <a:solidFill>
                  <a:srgbClr val="FF0000"/>
                </a:solidFill>
              </a:rPr>
              <a:t>Сыахай</a:t>
            </a:r>
            <a:r>
              <a:rPr lang="en-US" sz="4400" dirty="0" smtClean="0">
                <a:solidFill>
                  <a:srgbClr val="FF0000"/>
                </a:solidFill>
              </a:rPr>
              <a:t> (</a:t>
            </a:r>
            <a:r>
              <a:rPr lang="en-US" sz="4400" dirty="0" err="1" smtClean="0">
                <a:solidFill>
                  <a:srgbClr val="FF0000"/>
                </a:solidFill>
              </a:rPr>
              <a:t>тряпичная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кукла</a:t>
            </a:r>
            <a:r>
              <a:rPr lang="en-US" sz="4400" dirty="0" smtClean="0">
                <a:solidFill>
                  <a:srgbClr val="FF0000"/>
                </a:solidFill>
              </a:rPr>
              <a:t>)</a:t>
            </a:r>
          </a:p>
          <a:p>
            <a:pPr marL="0" indent="0" algn="just">
              <a:buNone/>
            </a:pPr>
            <a:r>
              <a:rPr lang="en-US" sz="2400" dirty="0" smtClean="0"/>
              <a:t>     </a:t>
            </a:r>
            <a:r>
              <a:rPr lang="en-US" sz="2000" dirty="0" err="1" smtClean="0">
                <a:solidFill>
                  <a:srgbClr val="0070C0"/>
                </a:solidFill>
              </a:rPr>
              <a:t>Кэлин</a:t>
            </a:r>
            <a:r>
              <a:rPr lang="en-US" sz="2000" dirty="0" smtClean="0">
                <a:solidFill>
                  <a:srgbClr val="0070C0"/>
                </a:solidFill>
              </a:rPr>
              <a:t> “</a:t>
            </a:r>
            <a:r>
              <a:rPr lang="en-US" sz="2000" dirty="0" err="1" smtClean="0">
                <a:solidFill>
                  <a:srgbClr val="0070C0"/>
                </a:solidFill>
              </a:rPr>
              <a:t>Сыахай</a:t>
            </a:r>
            <a:r>
              <a:rPr lang="en-US" sz="2000" dirty="0" smtClean="0">
                <a:solidFill>
                  <a:srgbClr val="0070C0"/>
                </a:solidFill>
              </a:rPr>
              <a:t>” </a:t>
            </a:r>
            <a:r>
              <a:rPr lang="en-US" sz="2000" dirty="0" err="1" smtClean="0">
                <a:solidFill>
                  <a:srgbClr val="0070C0"/>
                </a:solidFill>
              </a:rPr>
              <a:t>куукула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хас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биирдии</a:t>
            </a:r>
            <a:r>
              <a:rPr lang="en-US" sz="2000" dirty="0" smtClean="0">
                <a:solidFill>
                  <a:srgbClr val="0070C0"/>
                </a:solidFill>
              </a:rPr>
              <a:t> о5олоох </a:t>
            </a:r>
            <a:r>
              <a:rPr lang="en-US" sz="2000" dirty="0" err="1" smtClean="0">
                <a:solidFill>
                  <a:srgbClr val="0070C0"/>
                </a:solidFill>
              </a:rPr>
              <a:t>ыалга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баар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буолбута</a:t>
            </a:r>
            <a:r>
              <a:rPr lang="en-US" sz="2000" dirty="0" smtClean="0">
                <a:solidFill>
                  <a:srgbClr val="0070C0"/>
                </a:solidFill>
              </a:rPr>
              <a:t>. То5о </a:t>
            </a:r>
            <a:r>
              <a:rPr lang="en-US" sz="2000" dirty="0" err="1" smtClean="0">
                <a:solidFill>
                  <a:srgbClr val="0070C0"/>
                </a:solidFill>
              </a:rPr>
              <a:t>эрэ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бу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сыахай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барыта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биир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оноЬуулаах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буолбат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этэ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r>
              <a:rPr lang="en-US" sz="2000" dirty="0" err="1" smtClean="0">
                <a:solidFill>
                  <a:srgbClr val="0070C0"/>
                </a:solidFill>
              </a:rPr>
              <a:t>Сыахайы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онорорго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хас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биирдии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ыал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тус-туЬунан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улахан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дьон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онороллоро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r>
              <a:rPr lang="en-US" sz="2000" dirty="0" err="1" smtClean="0">
                <a:solidFill>
                  <a:srgbClr val="0070C0"/>
                </a:solidFill>
              </a:rPr>
              <a:t>Сыахай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араас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быЬыылаах</a:t>
            </a:r>
            <a:r>
              <a:rPr lang="en-US" sz="2000" dirty="0" smtClean="0">
                <a:solidFill>
                  <a:srgbClr val="0070C0"/>
                </a:solidFill>
              </a:rPr>
              <a:t> – </a:t>
            </a:r>
            <a:r>
              <a:rPr lang="en-US" sz="2000" dirty="0" err="1" smtClean="0">
                <a:solidFill>
                  <a:srgbClr val="0070C0"/>
                </a:solidFill>
              </a:rPr>
              <a:t>таЬаалаах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</a:rPr>
              <a:t>образтардаах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уонна</a:t>
            </a:r>
            <a:r>
              <a:rPr lang="en-US" sz="2000" dirty="0" smtClean="0">
                <a:solidFill>
                  <a:srgbClr val="0070C0"/>
                </a:solidFill>
              </a:rPr>
              <a:t> о5о </a:t>
            </a:r>
            <a:r>
              <a:rPr lang="en-US" sz="2000" dirty="0" err="1" smtClean="0">
                <a:solidFill>
                  <a:srgbClr val="0070C0"/>
                </a:solidFill>
              </a:rPr>
              <a:t>традиционнай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оонньуута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буолбута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r>
              <a:rPr lang="en-US" sz="2000" dirty="0" err="1" smtClean="0">
                <a:solidFill>
                  <a:srgbClr val="0070C0"/>
                </a:solidFill>
              </a:rPr>
              <a:t>Ол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эбэтэр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сыахайдарын</a:t>
            </a:r>
            <a:r>
              <a:rPr lang="en-US" sz="2000" dirty="0" smtClean="0">
                <a:solidFill>
                  <a:srgbClr val="0070C0"/>
                </a:solidFill>
              </a:rPr>
              <a:t> а5а, </a:t>
            </a:r>
            <a:r>
              <a:rPr lang="en-US" sz="2000" dirty="0" err="1" smtClean="0">
                <a:solidFill>
                  <a:srgbClr val="0070C0"/>
                </a:solidFill>
              </a:rPr>
              <a:t>ийэ</a:t>
            </a:r>
            <a:r>
              <a:rPr lang="en-US" sz="2000" dirty="0" smtClean="0">
                <a:solidFill>
                  <a:srgbClr val="0070C0"/>
                </a:solidFill>
              </a:rPr>
              <a:t>, о5о </a:t>
            </a:r>
            <a:r>
              <a:rPr lang="en-US" sz="2000" dirty="0" err="1" smtClean="0">
                <a:solidFill>
                  <a:srgbClr val="0070C0"/>
                </a:solidFill>
              </a:rPr>
              <a:t>диэн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араартаан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дьоннорун</a:t>
            </a:r>
            <a:r>
              <a:rPr lang="en-US" sz="2000" dirty="0" smtClean="0">
                <a:solidFill>
                  <a:srgbClr val="0070C0"/>
                </a:solidFill>
              </a:rPr>
              <a:t> куннээ5и </a:t>
            </a:r>
            <a:r>
              <a:rPr lang="en-US" sz="2000" dirty="0" err="1" smtClean="0">
                <a:solidFill>
                  <a:srgbClr val="0070C0"/>
                </a:solidFill>
              </a:rPr>
              <a:t>олохторун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утуктэн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</a:rPr>
              <a:t>кинилэр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образтарыгар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киирэн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</a:rPr>
              <a:t>дьиэ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кэргэн</a:t>
            </a:r>
            <a:r>
              <a:rPr lang="en-US" sz="2000" dirty="0" smtClean="0">
                <a:solidFill>
                  <a:srgbClr val="0070C0"/>
                </a:solidFill>
              </a:rPr>
              <a:t> оло5ун, “</a:t>
            </a:r>
            <a:r>
              <a:rPr lang="en-US" sz="2000" dirty="0" err="1" smtClean="0">
                <a:solidFill>
                  <a:srgbClr val="0070C0"/>
                </a:solidFill>
              </a:rPr>
              <a:t>ийэ</a:t>
            </a:r>
            <a:r>
              <a:rPr lang="en-US" sz="2000" dirty="0" smtClean="0">
                <a:solidFill>
                  <a:srgbClr val="0070C0"/>
                </a:solidFill>
              </a:rPr>
              <a:t> – а5а” </a:t>
            </a:r>
            <a:r>
              <a:rPr lang="en-US" sz="2000" dirty="0" err="1" smtClean="0">
                <a:solidFill>
                  <a:srgbClr val="0070C0"/>
                </a:solidFill>
              </a:rPr>
              <a:t>оруолун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инники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олохторугар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бэлэмнээх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буола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улааталлара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2050" name="Picture 2" descr="F:\family\мама оноьуктара\SAM_09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000504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AM_0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000504"/>
            <a:ext cx="3286148" cy="2323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Тыксаан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8147248" cy="3000397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sz="2400" dirty="0" err="1" smtClean="0">
                <a:solidFill>
                  <a:srgbClr val="0070C0"/>
                </a:solidFill>
              </a:rPr>
              <a:t>Тыксаан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оонньууга</a:t>
            </a:r>
            <a:r>
              <a:rPr lang="ru-RU" sz="2400" dirty="0" smtClean="0">
                <a:solidFill>
                  <a:srgbClr val="0070C0"/>
                </a:solidFill>
              </a:rPr>
              <a:t> тала5ы </a:t>
            </a:r>
            <a:r>
              <a:rPr lang="ru-RU" sz="2400" dirty="0" err="1" smtClean="0">
                <a:solidFill>
                  <a:srgbClr val="0070C0"/>
                </a:solidFill>
              </a:rPr>
              <a:t>ортотунан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анардаан</a:t>
            </a:r>
            <a:r>
              <a:rPr lang="ru-RU" sz="2400" dirty="0">
                <a:solidFill>
                  <a:srgbClr val="0070C0"/>
                </a:solidFill>
              </a:rPr>
              <a:t>,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уьуна</a:t>
            </a:r>
            <a:r>
              <a:rPr lang="ru-RU" sz="2400" dirty="0" smtClean="0">
                <a:solidFill>
                  <a:srgbClr val="0070C0"/>
                </a:solidFill>
              </a:rPr>
              <a:t> 2см </a:t>
            </a:r>
            <a:r>
              <a:rPr lang="ru-RU" sz="2400" dirty="0" err="1" smtClean="0">
                <a:solidFill>
                  <a:srgbClr val="0070C0"/>
                </a:solidFill>
              </a:rPr>
              <a:t>гына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>
                <a:solidFill>
                  <a:srgbClr val="0070C0"/>
                </a:solidFill>
              </a:rPr>
              <a:t>о</a:t>
            </a:r>
            <a:r>
              <a:rPr lang="ru-RU" sz="2400" dirty="0" err="1" smtClean="0">
                <a:solidFill>
                  <a:srgbClr val="0070C0"/>
                </a:solidFill>
              </a:rPr>
              <a:t>ноьуллубут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фишкалар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наадалар</a:t>
            </a:r>
            <a:r>
              <a:rPr lang="ru-RU" sz="2400" dirty="0" smtClean="0">
                <a:solidFill>
                  <a:srgbClr val="0070C0"/>
                </a:solidFill>
              </a:rPr>
              <a:t>. </a:t>
            </a:r>
            <a:r>
              <a:rPr lang="ru-RU" sz="2400" dirty="0" err="1" smtClean="0">
                <a:solidFill>
                  <a:srgbClr val="0070C0"/>
                </a:solidFill>
              </a:rPr>
              <a:t>Биир</a:t>
            </a:r>
            <a:r>
              <a:rPr lang="ru-RU" sz="2400" dirty="0" smtClean="0">
                <a:solidFill>
                  <a:srgbClr val="0070C0"/>
                </a:solidFill>
              </a:rPr>
              <a:t> фишка </a:t>
            </a:r>
            <a:r>
              <a:rPr lang="ru-RU" sz="2400" dirty="0" err="1" smtClean="0">
                <a:solidFill>
                  <a:srgbClr val="0070C0"/>
                </a:solidFill>
              </a:rPr>
              <a:t>бэлиэлээх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буолар</a:t>
            </a:r>
            <a:r>
              <a:rPr lang="ru-RU" sz="2400" dirty="0" smtClean="0">
                <a:solidFill>
                  <a:srgbClr val="0070C0"/>
                </a:solidFill>
              </a:rPr>
              <a:t>.  </a:t>
            </a:r>
            <a:r>
              <a:rPr lang="ru-RU" sz="2400" dirty="0" err="1" smtClean="0">
                <a:solidFill>
                  <a:srgbClr val="0070C0"/>
                </a:solidFill>
              </a:rPr>
              <a:t>Фишкалары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2400" dirty="0" smtClean="0">
                <a:solidFill>
                  <a:srgbClr val="0070C0"/>
                </a:solidFill>
              </a:rPr>
              <a:t> быра5абыт. </a:t>
            </a:r>
            <a:r>
              <a:rPr lang="ru-RU" sz="2400" dirty="0" err="1" smtClean="0">
                <a:solidFill>
                  <a:srgbClr val="0070C0"/>
                </a:solidFill>
              </a:rPr>
              <a:t>Биир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бэлиэлээх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фишканан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атын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фишкалары</a:t>
            </a:r>
            <a:r>
              <a:rPr lang="ru-RU" sz="2400" dirty="0" smtClean="0">
                <a:solidFill>
                  <a:srgbClr val="0070C0"/>
                </a:solidFill>
              </a:rPr>
              <a:t>  </a:t>
            </a:r>
            <a:r>
              <a:rPr lang="ru-RU" sz="2400" dirty="0" err="1" smtClean="0">
                <a:solidFill>
                  <a:srgbClr val="0070C0"/>
                </a:solidFill>
              </a:rPr>
              <a:t>тарбахпытынан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тыгабыт</a:t>
            </a:r>
            <a:r>
              <a:rPr lang="ru-RU" sz="2400" dirty="0" smtClean="0">
                <a:solidFill>
                  <a:srgbClr val="0070C0"/>
                </a:solidFill>
              </a:rPr>
              <a:t>. </a:t>
            </a:r>
            <a:r>
              <a:rPr lang="ru-RU" sz="2400" dirty="0" err="1" smtClean="0">
                <a:solidFill>
                  <a:srgbClr val="0070C0"/>
                </a:solidFill>
              </a:rPr>
              <a:t>Хаьан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сыыьыаххар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диэри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таба</a:t>
            </a:r>
            <a:r>
              <a:rPr lang="ru-RU" sz="2400" dirty="0" smtClean="0">
                <a:solidFill>
                  <a:srgbClr val="0070C0"/>
                </a:solidFill>
              </a:rPr>
              <a:t>- </a:t>
            </a:r>
            <a:r>
              <a:rPr lang="ru-RU" sz="2400" dirty="0" err="1" smtClean="0">
                <a:solidFill>
                  <a:srgbClr val="0070C0"/>
                </a:solidFill>
              </a:rPr>
              <a:t>таба</a:t>
            </a:r>
            <a:r>
              <a:rPr lang="ru-RU" sz="2400" dirty="0" smtClean="0">
                <a:solidFill>
                  <a:srgbClr val="0070C0"/>
                </a:solidFill>
              </a:rPr>
              <a:t> бара тура5ын. Ким </a:t>
            </a:r>
            <a:r>
              <a:rPr lang="ru-RU" sz="2400" dirty="0" err="1" smtClean="0">
                <a:solidFill>
                  <a:srgbClr val="0070C0"/>
                </a:solidFill>
              </a:rPr>
              <a:t>элбэх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фишкалаах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кыайар</a:t>
            </a:r>
            <a:r>
              <a:rPr lang="ru-RU" sz="2400" dirty="0" smtClean="0">
                <a:solidFill>
                  <a:srgbClr val="0070C0"/>
                </a:solidFill>
              </a:rPr>
              <a:t>. </a:t>
            </a:r>
            <a:r>
              <a:rPr lang="ru-RU" sz="2400" dirty="0" err="1" smtClean="0">
                <a:solidFill>
                  <a:srgbClr val="0070C0"/>
                </a:solidFill>
              </a:rPr>
              <a:t>Сыыьа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таппыт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киьи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уочараттан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туораан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</a:rPr>
              <a:t>иьэр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Admin\Рабочий стол\SAM_09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929066"/>
            <a:ext cx="342902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645272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1553">
        <p14:prism isContent="1"/>
      </p:transition>
    </mc:Choice>
    <mc:Fallback>
      <p:transition spd="slow" advTm="15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Сыалы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табыы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8219256" cy="3027792"/>
          </a:xfrm>
        </p:spPr>
        <p:txBody>
          <a:bodyPr/>
          <a:lstStyle/>
          <a:p>
            <a:pPr marL="109728" indent="0" algn="just">
              <a:buNone/>
            </a:pPr>
            <a:r>
              <a:rPr lang="ru-RU" dirty="0" smtClean="0"/>
              <a:t>   </a:t>
            </a:r>
            <a:r>
              <a:rPr lang="ru-RU" dirty="0" err="1" smtClean="0">
                <a:solidFill>
                  <a:srgbClr val="0070C0"/>
                </a:solidFill>
              </a:rPr>
              <a:t>Бу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оонньууга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икки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киьи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утарыта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корсоллор</a:t>
            </a:r>
            <a:r>
              <a:rPr lang="ru-RU" dirty="0" smtClean="0">
                <a:solidFill>
                  <a:srgbClr val="0070C0"/>
                </a:solidFill>
              </a:rPr>
              <a:t>. Быа5а </a:t>
            </a:r>
            <a:r>
              <a:rPr lang="ru-RU" dirty="0" err="1" smtClean="0">
                <a:solidFill>
                  <a:srgbClr val="0070C0"/>
                </a:solidFill>
              </a:rPr>
              <a:t>баайыллыбыт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сиэл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токунук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мээчиги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ынах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муоьугар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киллэриэхтээхтэр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Мээчиги</a:t>
            </a:r>
            <a:r>
              <a:rPr lang="ru-RU" dirty="0" smtClean="0">
                <a:solidFill>
                  <a:srgbClr val="0070C0"/>
                </a:solidFill>
              </a:rPr>
              <a:t>  ким </a:t>
            </a:r>
            <a:r>
              <a:rPr lang="ru-RU" dirty="0" err="1" smtClean="0">
                <a:solidFill>
                  <a:srgbClr val="0070C0"/>
                </a:solidFill>
              </a:rPr>
              <a:t>тургэнник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киллэрбит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киьи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кыайар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pic>
        <p:nvPicPr>
          <p:cNvPr id="4098" name="Picture 2" descr="C:\Users\Детсад\Desktop\DSCN22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31723" y="2986506"/>
            <a:ext cx="3071553" cy="2302625"/>
          </a:xfrm>
          <a:prstGeom prst="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2279936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8989">
        <p14:prism isContent="1"/>
      </p:transition>
    </mc:Choice>
    <mc:Fallback>
      <p:transition spd="slow" advTm="89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Быаны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эрийии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7931224" cy="2595744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r>
              <a:rPr lang="ru-RU" dirty="0" err="1" smtClean="0">
                <a:solidFill>
                  <a:srgbClr val="0070C0"/>
                </a:solidFill>
              </a:rPr>
              <a:t>Бу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оонньууга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икки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киьи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утарыта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тураллар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Икки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оттугэр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мастаах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быалаахтар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Хамаанда</a:t>
            </a:r>
            <a:r>
              <a:rPr lang="ru-RU" dirty="0" smtClean="0">
                <a:solidFill>
                  <a:srgbClr val="0070C0"/>
                </a:solidFill>
              </a:rPr>
              <a:t> бэрилиннэ5инэ </a:t>
            </a:r>
            <a:r>
              <a:rPr lang="ru-RU" dirty="0" err="1" smtClean="0">
                <a:solidFill>
                  <a:srgbClr val="0070C0"/>
                </a:solidFill>
              </a:rPr>
              <a:t>быаларын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мастарыгар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эрийэллэр</a:t>
            </a:r>
            <a:r>
              <a:rPr lang="ru-RU" dirty="0" smtClean="0">
                <a:solidFill>
                  <a:srgbClr val="0070C0"/>
                </a:solidFill>
              </a:rPr>
              <a:t>. Ким </a:t>
            </a:r>
            <a:r>
              <a:rPr lang="ru-RU" dirty="0" err="1" smtClean="0">
                <a:solidFill>
                  <a:srgbClr val="0070C0"/>
                </a:solidFill>
              </a:rPr>
              <a:t>тургэнник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ортотугар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баар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мээрэйи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ааспыт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киьи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кыайар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Детсад\Desktop\DSCN22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3861048"/>
            <a:ext cx="3262745" cy="244809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8788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12956">
        <p14:prism isContent="1"/>
      </p:transition>
    </mc:Choice>
    <mc:Fallback>
      <p:transition spd="slow" advTm="129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Сыала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endParaRPr lang="ru-RU" sz="4400" dirty="0" smtClean="0">
              <a:solidFill>
                <a:srgbClr val="0070C0"/>
              </a:solidFill>
            </a:endParaRPr>
          </a:p>
          <a:p>
            <a:pPr marL="64008" indent="0" algn="ctr">
              <a:buNone/>
            </a:pPr>
            <a:r>
              <a:rPr lang="ru-RU" sz="4400" dirty="0" err="1" smtClean="0">
                <a:solidFill>
                  <a:srgbClr val="0070C0"/>
                </a:solidFill>
              </a:rPr>
              <a:t>обугэ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айбыт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остуол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оонньууларын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нонуо</a:t>
            </a:r>
            <a:r>
              <a:rPr lang="ru-RU" sz="4400" dirty="0" smtClean="0">
                <a:solidFill>
                  <a:srgbClr val="0070C0"/>
                </a:solidFill>
              </a:rPr>
              <a:t> о5о </a:t>
            </a:r>
            <a:r>
              <a:rPr lang="ru-RU" sz="4400" dirty="0" err="1" smtClean="0">
                <a:solidFill>
                  <a:srgbClr val="0070C0"/>
                </a:solidFill>
              </a:rPr>
              <a:t>толкуйдуур</a:t>
            </a:r>
            <a:r>
              <a:rPr lang="ru-RU" sz="4400" dirty="0" smtClean="0">
                <a:solidFill>
                  <a:srgbClr val="0070C0"/>
                </a:solidFill>
              </a:rPr>
              <a:t> дьо5урун </a:t>
            </a:r>
            <a:r>
              <a:rPr lang="ru-RU" sz="4400" dirty="0" err="1" smtClean="0">
                <a:solidFill>
                  <a:srgbClr val="0070C0"/>
                </a:solidFill>
              </a:rPr>
              <a:t>сайыннарыы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6786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775">
        <p14:prism isContent="1"/>
      </p:transition>
    </mc:Choice>
    <mc:Fallback>
      <p:transition spd="slow" advTm="7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Соруктар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о</a:t>
            </a:r>
            <a:r>
              <a:rPr lang="ru-RU" sz="3600" dirty="0" smtClean="0">
                <a:solidFill>
                  <a:srgbClr val="0070C0"/>
                </a:solidFill>
              </a:rPr>
              <a:t>5о </a:t>
            </a:r>
            <a:r>
              <a:rPr lang="ru-RU" sz="3600" dirty="0" err="1" smtClean="0">
                <a:solidFill>
                  <a:srgbClr val="0070C0"/>
                </a:solidFill>
              </a:rPr>
              <a:t>этэ</a:t>
            </a:r>
            <a:r>
              <a:rPr lang="ru-RU" sz="3600" dirty="0" smtClean="0">
                <a:solidFill>
                  <a:srgbClr val="0070C0"/>
                </a:solidFill>
              </a:rPr>
              <a:t>- </a:t>
            </a:r>
            <a:r>
              <a:rPr lang="ru-RU" sz="3600" dirty="0" err="1" smtClean="0">
                <a:solidFill>
                  <a:srgbClr val="0070C0"/>
                </a:solidFill>
              </a:rPr>
              <a:t>сиинэ</a:t>
            </a:r>
            <a:r>
              <a:rPr lang="ru-RU" sz="3600" dirty="0" smtClean="0">
                <a:solidFill>
                  <a:srgbClr val="0070C0"/>
                </a:solidFill>
              </a:rPr>
              <a:t>, </a:t>
            </a:r>
            <a:r>
              <a:rPr lang="ru-RU" sz="3600" dirty="0" err="1" smtClean="0">
                <a:solidFill>
                  <a:srgbClr val="0070C0"/>
                </a:solidFill>
              </a:rPr>
              <a:t>ойо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сайдар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уратытын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учуоттаан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обугэ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оонньууларын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билиьиннэрии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109728" indent="0">
              <a:buNone/>
            </a:pP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 err="1">
                <a:solidFill>
                  <a:srgbClr val="0070C0"/>
                </a:solidFill>
              </a:rPr>
              <a:t>о</a:t>
            </a:r>
            <a:r>
              <a:rPr lang="ru-RU" sz="3600" dirty="0" err="1" smtClean="0">
                <a:solidFill>
                  <a:srgbClr val="0070C0"/>
                </a:solidFill>
              </a:rPr>
              <a:t>онньуу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быраабылатын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кордорон</a:t>
            </a:r>
            <a:r>
              <a:rPr lang="ru-RU" sz="3600" dirty="0" smtClean="0">
                <a:solidFill>
                  <a:srgbClr val="0070C0"/>
                </a:solidFill>
              </a:rPr>
              <a:t>, </a:t>
            </a:r>
            <a:r>
              <a:rPr lang="ru-RU" sz="3600" dirty="0" err="1" smtClean="0">
                <a:solidFill>
                  <a:srgbClr val="0070C0"/>
                </a:solidFill>
              </a:rPr>
              <a:t>тутуьуннаран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оонньотуу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109728" indent="0">
              <a:buNone/>
            </a:pP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600" dirty="0" err="1">
                <a:solidFill>
                  <a:srgbClr val="0070C0"/>
                </a:solidFill>
              </a:rPr>
              <a:t>х</a:t>
            </a:r>
            <a:r>
              <a:rPr lang="ru-RU" sz="3600" dirty="0" err="1" smtClean="0">
                <a:solidFill>
                  <a:srgbClr val="0070C0"/>
                </a:solidFill>
              </a:rPr>
              <a:t>ас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биирдии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дьиэ</a:t>
            </a:r>
            <a:r>
              <a:rPr lang="ru-RU" sz="3600" dirty="0" smtClean="0">
                <a:solidFill>
                  <a:srgbClr val="0070C0"/>
                </a:solidFill>
              </a:rPr>
              <a:t>  </a:t>
            </a:r>
            <a:r>
              <a:rPr lang="ru-RU" sz="3600" dirty="0" err="1" smtClean="0">
                <a:solidFill>
                  <a:srgbClr val="0070C0"/>
                </a:solidFill>
              </a:rPr>
              <a:t>кэргэннэ</a:t>
            </a:r>
            <a:r>
              <a:rPr lang="ru-RU" sz="3600" dirty="0" smtClean="0">
                <a:solidFill>
                  <a:srgbClr val="0070C0"/>
                </a:solidFill>
              </a:rPr>
              <a:t>   </a:t>
            </a:r>
            <a:r>
              <a:rPr lang="ru-RU" sz="3600" dirty="0" err="1" smtClean="0">
                <a:solidFill>
                  <a:srgbClr val="0070C0"/>
                </a:solidFill>
              </a:rPr>
              <a:t>интэриэьи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тардыы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1867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9416">
        <p14:prism isContent="1"/>
      </p:transition>
    </mc:Choice>
    <mc:Fallback>
      <p:transition spd="slow" advTm="94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err="1">
                <a:solidFill>
                  <a:srgbClr val="FF0000"/>
                </a:solidFill>
              </a:rPr>
              <a:t>Обугэ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 err="1">
                <a:solidFill>
                  <a:srgbClr val="FF0000"/>
                </a:solidFill>
              </a:rPr>
              <a:t>айбыт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 err="1">
                <a:solidFill>
                  <a:srgbClr val="FF0000"/>
                </a:solidFill>
              </a:rPr>
              <a:t>остуол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 err="1">
                <a:solidFill>
                  <a:srgbClr val="FF0000"/>
                </a:solidFill>
              </a:rPr>
              <a:t>оонньуулара</a:t>
            </a:r>
            <a:endParaRPr lang="ru-RU" sz="6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649861"/>
          </a:xfrm>
        </p:spPr>
        <p:txBody>
          <a:bodyPr/>
          <a:lstStyle/>
          <a:p>
            <a:pPr marL="109728" indent="0">
              <a:buNone/>
            </a:pPr>
            <a:r>
              <a:rPr lang="ru-RU" sz="4000" dirty="0" err="1">
                <a:solidFill>
                  <a:srgbClr val="0070C0"/>
                </a:solidFill>
              </a:rPr>
              <a:t>Сыала</a:t>
            </a:r>
            <a:r>
              <a:rPr lang="ru-RU" sz="4000" dirty="0">
                <a:solidFill>
                  <a:srgbClr val="0070C0"/>
                </a:solidFill>
              </a:rPr>
              <a:t>: о5о </a:t>
            </a:r>
            <a:r>
              <a:rPr lang="ru-RU" sz="4000" dirty="0" err="1">
                <a:solidFill>
                  <a:srgbClr val="0070C0"/>
                </a:solidFill>
              </a:rPr>
              <a:t>бигээн</a:t>
            </a:r>
            <a:r>
              <a:rPr lang="ru-RU" sz="4000" dirty="0">
                <a:solidFill>
                  <a:srgbClr val="0070C0"/>
                </a:solidFill>
              </a:rPr>
              <a:t>, </a:t>
            </a:r>
            <a:r>
              <a:rPr lang="ru-RU" sz="4000" dirty="0" err="1">
                <a:solidFill>
                  <a:srgbClr val="0070C0"/>
                </a:solidFill>
              </a:rPr>
              <a:t>имэрийэн</a:t>
            </a:r>
            <a:r>
              <a:rPr lang="ru-RU" sz="4000" dirty="0">
                <a:solidFill>
                  <a:srgbClr val="0070C0"/>
                </a:solidFill>
              </a:rPr>
              <a:t>, </a:t>
            </a:r>
            <a:r>
              <a:rPr lang="ru-RU" sz="4000" dirty="0" err="1">
                <a:solidFill>
                  <a:srgbClr val="0070C0"/>
                </a:solidFill>
              </a:rPr>
              <a:t>тутан</a:t>
            </a:r>
            <a:r>
              <a:rPr lang="ru-RU" sz="4000" dirty="0">
                <a:solidFill>
                  <a:srgbClr val="0070C0"/>
                </a:solidFill>
              </a:rPr>
              <a:t> –</a:t>
            </a:r>
            <a:r>
              <a:rPr lang="ru-RU" sz="4000" dirty="0" err="1">
                <a:solidFill>
                  <a:srgbClr val="0070C0"/>
                </a:solidFill>
              </a:rPr>
              <a:t>хабан</a:t>
            </a:r>
            <a:r>
              <a:rPr lang="ru-RU" sz="4000" dirty="0">
                <a:solidFill>
                  <a:srgbClr val="0070C0"/>
                </a:solidFill>
              </a:rPr>
              <a:t>, </a:t>
            </a:r>
            <a:r>
              <a:rPr lang="ru-RU" sz="4000" dirty="0" err="1">
                <a:solidFill>
                  <a:srgbClr val="0070C0"/>
                </a:solidFill>
              </a:rPr>
              <a:t>тэннээн</a:t>
            </a:r>
            <a:r>
              <a:rPr lang="ru-RU" sz="4000" dirty="0">
                <a:solidFill>
                  <a:srgbClr val="0070C0"/>
                </a:solidFill>
              </a:rPr>
              <a:t>, </a:t>
            </a:r>
            <a:r>
              <a:rPr lang="ru-RU" sz="4000" dirty="0" err="1">
                <a:solidFill>
                  <a:srgbClr val="0070C0"/>
                </a:solidFill>
              </a:rPr>
              <a:t>холоон</a:t>
            </a:r>
            <a:r>
              <a:rPr lang="ru-RU" sz="4000" dirty="0">
                <a:solidFill>
                  <a:srgbClr val="0070C0"/>
                </a:solidFill>
              </a:rPr>
              <a:t>, </a:t>
            </a:r>
            <a:r>
              <a:rPr lang="ru-RU" sz="4000" dirty="0" err="1">
                <a:solidFill>
                  <a:srgbClr val="0070C0"/>
                </a:solidFill>
              </a:rPr>
              <a:t>сааьылаан</a:t>
            </a:r>
            <a:r>
              <a:rPr lang="ru-RU" sz="4000" dirty="0">
                <a:solidFill>
                  <a:srgbClr val="0070C0"/>
                </a:solidFill>
              </a:rPr>
              <a:t> </a:t>
            </a:r>
            <a:r>
              <a:rPr lang="ru-RU" sz="4000" dirty="0" err="1">
                <a:solidFill>
                  <a:srgbClr val="0070C0"/>
                </a:solidFill>
              </a:rPr>
              <a:t>наардыыр</a:t>
            </a:r>
            <a:r>
              <a:rPr lang="ru-RU" sz="4000" dirty="0">
                <a:solidFill>
                  <a:srgbClr val="0070C0"/>
                </a:solidFill>
              </a:rPr>
              <a:t> дьо5урун </a:t>
            </a:r>
            <a:r>
              <a:rPr lang="ru-RU" sz="4000" dirty="0" err="1">
                <a:solidFill>
                  <a:srgbClr val="0070C0"/>
                </a:solidFill>
              </a:rPr>
              <a:t>сайыннарыы</a:t>
            </a:r>
            <a:endParaRPr lang="ru-RU" sz="4000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8700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2775">
        <p14:prism isContent="1"/>
      </p:transition>
    </mc:Choice>
    <mc:Fallback>
      <p:transition spd="slow" advTm="27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 err="1" smtClean="0">
                <a:solidFill>
                  <a:srgbClr val="FF0000"/>
                </a:solidFill>
              </a:rPr>
              <a:t>Хабылык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7859216" cy="3857652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     </a:t>
            </a:r>
            <a:r>
              <a:rPr lang="en-US" sz="1800" dirty="0" err="1" smtClean="0">
                <a:solidFill>
                  <a:srgbClr val="0070C0"/>
                </a:solidFill>
              </a:rPr>
              <a:t>Хабылык</a:t>
            </a:r>
            <a:r>
              <a:rPr lang="en-US" sz="1800" dirty="0" smtClean="0">
                <a:solidFill>
                  <a:srgbClr val="0070C0"/>
                </a:solidFill>
              </a:rPr>
              <a:t> XVI уйэ5э </a:t>
            </a:r>
            <a:r>
              <a:rPr lang="en-US" sz="1800" dirty="0" err="1" smtClean="0">
                <a:solidFill>
                  <a:srgbClr val="0070C0"/>
                </a:solidFill>
              </a:rPr>
              <a:t>ебугэлэрбит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киэЬээ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аайы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алаастарынан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бэйэ</a:t>
            </a:r>
            <a:r>
              <a:rPr lang="en-US" sz="1800" dirty="0" smtClean="0">
                <a:solidFill>
                  <a:srgbClr val="0070C0"/>
                </a:solidFill>
              </a:rPr>
              <a:t> – </a:t>
            </a:r>
            <a:r>
              <a:rPr lang="en-US" sz="1800" dirty="0" err="1" smtClean="0">
                <a:solidFill>
                  <a:srgbClr val="0070C0"/>
                </a:solidFill>
              </a:rPr>
              <a:t>бэйэлэрин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ынырсан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оонньууллара</a:t>
            </a:r>
            <a:r>
              <a:rPr lang="en-US" sz="1800" dirty="0" smtClean="0">
                <a:solidFill>
                  <a:srgbClr val="0070C0"/>
                </a:solidFill>
              </a:rPr>
              <a:t>.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Хабылык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хабарга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уксугэр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икки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буолан</a:t>
            </a:r>
            <a:r>
              <a:rPr lang="ru-RU" sz="1800" dirty="0" smtClean="0">
                <a:solidFill>
                  <a:srgbClr val="0070C0"/>
                </a:solidFill>
              </a:rPr>
              <a:t>, </a:t>
            </a:r>
            <a:r>
              <a:rPr lang="ru-RU" sz="1800" dirty="0" err="1" smtClean="0">
                <a:solidFill>
                  <a:srgbClr val="0070C0"/>
                </a:solidFill>
              </a:rPr>
              <a:t>ардыгар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элбэх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буолан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ооньууллар</a:t>
            </a:r>
            <a:r>
              <a:rPr lang="ru-RU" sz="1800" dirty="0" smtClean="0">
                <a:solidFill>
                  <a:srgbClr val="0070C0"/>
                </a:solidFill>
              </a:rPr>
              <a:t>. </a:t>
            </a:r>
            <a:r>
              <a:rPr lang="ru-RU" sz="1800" dirty="0" err="1" smtClean="0">
                <a:solidFill>
                  <a:srgbClr val="0070C0"/>
                </a:solidFill>
              </a:rPr>
              <a:t>Хабааччы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хабылыгы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барытын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биир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ыты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ыгар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саа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ылаан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мунньар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уонна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сэрэнэн</a:t>
            </a:r>
            <a:r>
              <a:rPr lang="ru-RU" sz="1800" dirty="0" smtClean="0">
                <a:solidFill>
                  <a:srgbClr val="0070C0"/>
                </a:solidFill>
              </a:rPr>
              <a:t> у</a:t>
            </a:r>
            <a:r>
              <a:rPr lang="en-US" sz="1800" dirty="0" err="1" smtClean="0">
                <a:solidFill>
                  <a:srgbClr val="0070C0"/>
                </a:solidFill>
              </a:rPr>
              <a:t>оЬ</a:t>
            </a:r>
            <a:r>
              <a:rPr lang="ru-RU" sz="1800" dirty="0" err="1" smtClean="0">
                <a:solidFill>
                  <a:srgbClr val="0070C0"/>
                </a:solidFill>
              </a:rPr>
              <a:t>ээ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</a:rPr>
              <a:t>о</a:t>
            </a:r>
            <a:r>
              <a:rPr lang="ru-RU" sz="1800" dirty="0" err="1" smtClean="0">
                <a:solidFill>
                  <a:srgbClr val="0070C0"/>
                </a:solidFill>
              </a:rPr>
              <a:t>ро</a:t>
            </a:r>
            <a:r>
              <a:rPr lang="ru-RU" sz="1800" dirty="0" smtClean="0">
                <a:solidFill>
                  <a:srgbClr val="0070C0"/>
                </a:solidFill>
              </a:rPr>
              <a:t> быра5ар,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хабылык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1800" dirty="0" smtClean="0">
                <a:solidFill>
                  <a:srgbClr val="0070C0"/>
                </a:solidFill>
              </a:rPr>
              <a:t> ту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уон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иннинэ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илиитин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кохсун</a:t>
            </a:r>
            <a:r>
              <a:rPr lang="ru-RU" sz="1800" dirty="0" smtClean="0">
                <a:solidFill>
                  <a:srgbClr val="0070C0"/>
                </a:solidFill>
              </a:rPr>
              <a:t> то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уйан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биэрэр</a:t>
            </a:r>
            <a:r>
              <a:rPr lang="ru-RU" sz="1800" dirty="0" smtClean="0">
                <a:solidFill>
                  <a:srgbClr val="0070C0"/>
                </a:solidFill>
              </a:rPr>
              <a:t>. Илии </a:t>
            </a:r>
            <a:r>
              <a:rPr lang="ru-RU" sz="1800" dirty="0" err="1" smtClean="0">
                <a:solidFill>
                  <a:srgbClr val="0070C0"/>
                </a:solidFill>
              </a:rPr>
              <a:t>кохсугэр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хас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хабылык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баарынан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эмиэ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уо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ээ</a:t>
            </a:r>
            <a:r>
              <a:rPr lang="ru-RU" sz="1800" dirty="0" smtClean="0">
                <a:solidFill>
                  <a:srgbClr val="0070C0"/>
                </a:solidFill>
              </a:rPr>
              <a:t> быра5ан баран, ту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уутугэр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ыты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err="1" smtClean="0">
                <a:solidFill>
                  <a:srgbClr val="0070C0"/>
                </a:solidFill>
              </a:rPr>
              <a:t>ынан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хабан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ылар</a:t>
            </a:r>
            <a:r>
              <a:rPr lang="ru-RU" sz="1800" dirty="0" smtClean="0">
                <a:solidFill>
                  <a:srgbClr val="0070C0"/>
                </a:solidFill>
              </a:rPr>
              <a:t>. </a:t>
            </a:r>
            <a:r>
              <a:rPr lang="ru-RU" sz="1800" dirty="0" err="1" smtClean="0">
                <a:solidFill>
                  <a:srgbClr val="0070C0"/>
                </a:solidFill>
              </a:rPr>
              <a:t>Хаппыт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хабылыгын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иккилии</a:t>
            </a:r>
            <a:r>
              <a:rPr lang="ru-RU" sz="1800" dirty="0" smtClean="0">
                <a:solidFill>
                  <a:srgbClr val="0070C0"/>
                </a:solidFill>
              </a:rPr>
              <a:t> быра5ар, </a:t>
            </a:r>
            <a:r>
              <a:rPr lang="ru-RU" sz="1800" dirty="0" err="1" smtClean="0">
                <a:solidFill>
                  <a:srgbClr val="0070C0"/>
                </a:solidFill>
              </a:rPr>
              <a:t>паарата</a:t>
            </a:r>
            <a:r>
              <a:rPr lang="ru-RU" sz="1800" dirty="0" smtClean="0">
                <a:solidFill>
                  <a:srgbClr val="0070C0"/>
                </a:solidFill>
              </a:rPr>
              <a:t>  </a:t>
            </a:r>
            <a:r>
              <a:rPr lang="ru-RU" sz="1800" dirty="0" err="1" smtClean="0">
                <a:solidFill>
                  <a:srgbClr val="0070C0"/>
                </a:solidFill>
              </a:rPr>
              <a:t>суох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хабылыгы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ылар</a:t>
            </a:r>
            <a:r>
              <a:rPr lang="ru-RU" sz="1800" dirty="0" smtClean="0">
                <a:solidFill>
                  <a:srgbClr val="0070C0"/>
                </a:solidFill>
              </a:rPr>
              <a:t>. </a:t>
            </a:r>
            <a:r>
              <a:rPr lang="ru-RU" sz="1800" dirty="0" err="1" smtClean="0">
                <a:solidFill>
                  <a:srgbClr val="0070C0"/>
                </a:solidFill>
              </a:rPr>
              <a:t>Элбэх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хабылыктаах</a:t>
            </a:r>
            <a:r>
              <a:rPr lang="ru-RU" sz="1800" dirty="0" smtClean="0">
                <a:solidFill>
                  <a:srgbClr val="0070C0"/>
                </a:solidFill>
              </a:rPr>
              <a:t> </a:t>
            </a:r>
            <a:r>
              <a:rPr lang="ru-RU" sz="1800" dirty="0" err="1" smtClean="0">
                <a:solidFill>
                  <a:srgbClr val="0070C0"/>
                </a:solidFill>
              </a:rPr>
              <a:t>ки</a:t>
            </a:r>
            <a:r>
              <a:rPr lang="en-US" sz="1800" dirty="0" smtClean="0">
                <a:solidFill>
                  <a:srgbClr val="0070C0"/>
                </a:solidFill>
              </a:rPr>
              <a:t>Ь</a:t>
            </a:r>
            <a:r>
              <a:rPr lang="ru-RU" sz="1800" dirty="0" smtClean="0">
                <a:solidFill>
                  <a:srgbClr val="0070C0"/>
                </a:solidFill>
              </a:rPr>
              <a:t>и </a:t>
            </a:r>
            <a:r>
              <a:rPr lang="ru-RU" sz="1800" dirty="0" err="1" smtClean="0">
                <a:solidFill>
                  <a:srgbClr val="0070C0"/>
                </a:solidFill>
              </a:rPr>
              <a:t>кыайар</a:t>
            </a:r>
            <a:r>
              <a:rPr lang="ru-RU" sz="1800" dirty="0" smtClean="0">
                <a:solidFill>
                  <a:srgbClr val="0070C0"/>
                </a:solidFill>
              </a:rPr>
              <a:t>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Детсад\Desktop\DSCN22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151" y="3714752"/>
            <a:ext cx="3757251" cy="2857520"/>
          </a:xfrm>
          <a:prstGeom prst="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659441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5396">
        <p14:prism isContent="1"/>
      </p:transition>
    </mc:Choice>
    <mc:Fallback>
      <p:transition spd="slow" advTm="53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Хаамыска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8358246" cy="3143272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ru-RU" sz="1600" dirty="0" smtClean="0">
                <a:solidFill>
                  <a:srgbClr val="0070C0"/>
                </a:solidFill>
              </a:rPr>
              <a:t>   </a:t>
            </a:r>
            <a:r>
              <a:rPr lang="en-US" sz="1600" dirty="0" err="1" smtClean="0">
                <a:solidFill>
                  <a:srgbClr val="0070C0"/>
                </a:solidFill>
              </a:rPr>
              <a:t>Хаамыска</a:t>
            </a:r>
            <a:r>
              <a:rPr lang="en-US" sz="1600" dirty="0" smtClean="0">
                <a:solidFill>
                  <a:srgbClr val="0070C0"/>
                </a:solidFill>
              </a:rPr>
              <a:t> XVII уйэ5э </a:t>
            </a:r>
            <a:r>
              <a:rPr lang="en-US" sz="1600" dirty="0" err="1" smtClean="0">
                <a:solidFill>
                  <a:srgbClr val="0070C0"/>
                </a:solidFill>
              </a:rPr>
              <a:t>нууччалар</a:t>
            </a:r>
            <a:r>
              <a:rPr lang="en-US" sz="1600" dirty="0" smtClean="0">
                <a:solidFill>
                  <a:srgbClr val="0070C0"/>
                </a:solidFill>
              </a:rPr>
              <a:t> а5албыттар. </a:t>
            </a:r>
            <a:r>
              <a:rPr lang="en-US" sz="1600" dirty="0" err="1" smtClean="0">
                <a:solidFill>
                  <a:srgbClr val="0070C0"/>
                </a:solidFill>
              </a:rPr>
              <a:t>Ерус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кыра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таастарынан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оонньууллар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эбит</a:t>
            </a:r>
            <a:r>
              <a:rPr lang="en-US" sz="1600" dirty="0" smtClean="0">
                <a:solidFill>
                  <a:srgbClr val="0070C0"/>
                </a:solidFill>
              </a:rPr>
              <a:t>. </a:t>
            </a:r>
            <a:r>
              <a:rPr lang="en-US" sz="1600" dirty="0" err="1" smtClean="0">
                <a:solidFill>
                  <a:srgbClr val="0070C0"/>
                </a:solidFill>
              </a:rPr>
              <a:t>Ол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иЬин</a:t>
            </a:r>
            <a:r>
              <a:rPr lang="en-US" sz="1600" dirty="0" smtClean="0">
                <a:solidFill>
                  <a:srgbClr val="0070C0"/>
                </a:solidFill>
              </a:rPr>
              <a:t> “</a:t>
            </a:r>
            <a:r>
              <a:rPr lang="en-US" sz="1600" dirty="0" err="1" smtClean="0">
                <a:solidFill>
                  <a:srgbClr val="0070C0"/>
                </a:solidFill>
              </a:rPr>
              <a:t>камушки</a:t>
            </a:r>
            <a:r>
              <a:rPr lang="en-US" sz="1600" dirty="0" smtClean="0">
                <a:solidFill>
                  <a:srgbClr val="0070C0"/>
                </a:solidFill>
              </a:rPr>
              <a:t>” </a:t>
            </a:r>
            <a:r>
              <a:rPr lang="en-US" sz="1600" dirty="0" err="1" smtClean="0">
                <a:solidFill>
                  <a:srgbClr val="0070C0"/>
                </a:solidFill>
              </a:rPr>
              <a:t>диэн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ааттан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тахсыбыт</a:t>
            </a:r>
            <a:r>
              <a:rPr lang="en-US" sz="1600" dirty="0" smtClean="0">
                <a:solidFill>
                  <a:srgbClr val="0070C0"/>
                </a:solidFill>
              </a:rPr>
              <a:t>. </a:t>
            </a:r>
          </a:p>
          <a:p>
            <a:pPr marL="109728" indent="0" algn="just"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  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отто</a:t>
            </a:r>
            <a:r>
              <a:rPr lang="ru-RU" sz="1600" dirty="0" smtClean="0">
                <a:solidFill>
                  <a:srgbClr val="0070C0"/>
                </a:solidFill>
              </a:rPr>
              <a:t> 1,5 см кубик </a:t>
            </a:r>
            <a:r>
              <a:rPr lang="ru-RU" sz="1600" dirty="0" err="1" smtClean="0">
                <a:solidFill>
                  <a:srgbClr val="0070C0"/>
                </a:solidFill>
              </a:rPr>
              <a:t>мастан</a:t>
            </a:r>
            <a:r>
              <a:rPr lang="ru-RU" sz="1600" dirty="0" smtClean="0">
                <a:solidFill>
                  <a:srgbClr val="0070C0"/>
                </a:solidFill>
              </a:rPr>
              <a:t> оно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уллар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Ахсаана</a:t>
            </a:r>
            <a:r>
              <a:rPr lang="ru-RU" sz="1600" dirty="0" smtClean="0">
                <a:solidFill>
                  <a:srgbClr val="0070C0"/>
                </a:solidFill>
              </a:rPr>
              <a:t> 5 </a:t>
            </a:r>
            <a:r>
              <a:rPr lang="ru-RU" sz="1600" dirty="0" err="1" smtClean="0">
                <a:solidFill>
                  <a:srgbClr val="0070C0"/>
                </a:solidFill>
              </a:rPr>
              <a:t>буолуохтаах</a:t>
            </a:r>
            <a:r>
              <a:rPr lang="ru-RU" sz="1600" dirty="0" smtClean="0">
                <a:solidFill>
                  <a:srgbClr val="0070C0"/>
                </a:solidFill>
              </a:rPr>
              <a:t>.   </a:t>
            </a:r>
            <a:r>
              <a:rPr lang="ru-RU" sz="1600" dirty="0" err="1" smtClean="0">
                <a:solidFill>
                  <a:srgbClr val="0070C0"/>
                </a:solidFill>
              </a:rPr>
              <a:t>Оонньууга</a:t>
            </a:r>
            <a:r>
              <a:rPr lang="ru-RU" sz="1600" dirty="0" smtClean="0">
                <a:solidFill>
                  <a:srgbClr val="0070C0"/>
                </a:solidFill>
              </a:rPr>
              <a:t> 4-5 </a:t>
            </a:r>
            <a:r>
              <a:rPr lang="ru-RU" sz="1600" dirty="0" err="1" smtClean="0">
                <a:solidFill>
                  <a:srgbClr val="0070C0"/>
                </a:solidFill>
              </a:rPr>
              <a:t>ки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и </a:t>
            </a:r>
            <a:r>
              <a:rPr lang="ru-RU" sz="1600" dirty="0" err="1" smtClean="0">
                <a:solidFill>
                  <a:srgbClr val="0070C0"/>
                </a:solidFill>
              </a:rPr>
              <a:t>кыттыан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соп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Биир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кэрдиистээх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ол</a:t>
            </a:r>
            <a:r>
              <a:rPr lang="ru-RU" sz="1600" dirty="0" smtClean="0">
                <a:solidFill>
                  <a:srgbClr val="0070C0"/>
                </a:solidFill>
              </a:rPr>
              <a:t> ба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ылык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буолар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Ыытааччы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ээ</a:t>
            </a:r>
            <a:r>
              <a:rPr lang="ru-RU" sz="1600" dirty="0" smtClean="0">
                <a:solidFill>
                  <a:srgbClr val="0070C0"/>
                </a:solidFill>
              </a:rPr>
              <a:t> быра5ар. </a:t>
            </a:r>
            <a:r>
              <a:rPr lang="ru-RU" sz="1600" dirty="0" err="1" smtClean="0">
                <a:solidFill>
                  <a:srgbClr val="0070C0"/>
                </a:solidFill>
              </a:rPr>
              <a:t>Оонньооччу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дьон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хабан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ылыахтаахтар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Кимиэхэ</a:t>
            </a:r>
            <a:r>
              <a:rPr lang="ru-RU" sz="1600" dirty="0" smtClean="0">
                <a:solidFill>
                  <a:srgbClr val="0070C0"/>
                </a:solidFill>
              </a:rPr>
              <a:t> ба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ылык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тубэспит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ол</a:t>
            </a:r>
            <a:r>
              <a:rPr lang="ru-RU" sz="1600" dirty="0" smtClean="0">
                <a:solidFill>
                  <a:srgbClr val="0070C0"/>
                </a:solidFill>
              </a:rPr>
              <a:t> са5алыыр. </a:t>
            </a:r>
            <a:r>
              <a:rPr lang="ru-RU" sz="1600" dirty="0" err="1" smtClean="0">
                <a:solidFill>
                  <a:srgbClr val="0070C0"/>
                </a:solidFill>
              </a:rPr>
              <a:t>Бастакы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оонньооччу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биэс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>
                <a:solidFill>
                  <a:srgbClr val="0070C0"/>
                </a:solidFill>
              </a:rPr>
              <a:t>х</a:t>
            </a:r>
            <a:r>
              <a:rPr lang="ru-RU" sz="1600" dirty="0" err="1" smtClean="0">
                <a:solidFill>
                  <a:srgbClr val="0070C0"/>
                </a:solidFill>
              </a:rPr>
              <a:t>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уна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илиитигэр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</a:t>
            </a:r>
            <a:r>
              <a:rPr lang="en-US" sz="1600" dirty="0" err="1" smtClean="0">
                <a:solidFill>
                  <a:srgbClr val="0070C0"/>
                </a:solidFill>
              </a:rPr>
              <a:t>лан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б</a:t>
            </a:r>
            <a:r>
              <a:rPr lang="ru-RU" sz="1600" dirty="0" err="1" smtClean="0">
                <a:solidFill>
                  <a:srgbClr val="0070C0"/>
                </a:solidFill>
              </a:rPr>
              <a:t>иирин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э, </a:t>
            </a:r>
            <a:r>
              <a:rPr lang="ru-RU" sz="1600" dirty="0" err="1" smtClean="0">
                <a:solidFill>
                  <a:srgbClr val="0070C0"/>
                </a:solidFill>
              </a:rPr>
              <a:t>туордун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а быра5аат,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э </a:t>
            </a:r>
            <a:r>
              <a:rPr lang="ru-RU" sz="1600" dirty="0" err="1" smtClean="0">
                <a:solidFill>
                  <a:srgbClr val="0070C0"/>
                </a:solidFill>
              </a:rPr>
              <a:t>бырахпыт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хаамыскатын</a:t>
            </a:r>
            <a:r>
              <a:rPr lang="ru-RU" sz="1600" dirty="0" smtClean="0">
                <a:solidFill>
                  <a:srgbClr val="0070C0"/>
                </a:solidFill>
              </a:rPr>
              <a:t> хабар. </a:t>
            </a:r>
            <a:r>
              <a:rPr lang="ru-RU" sz="1600" dirty="0" err="1" smtClean="0">
                <a:solidFill>
                  <a:srgbClr val="0070C0"/>
                </a:solidFill>
              </a:rPr>
              <a:t>Онтон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ээ</a:t>
            </a:r>
            <a:r>
              <a:rPr lang="ru-RU" sz="1600" dirty="0" smtClean="0">
                <a:solidFill>
                  <a:srgbClr val="0070C0"/>
                </a:solidFill>
              </a:rPr>
              <a:t> быра5ар, </a:t>
            </a:r>
            <a:r>
              <a:rPr lang="ru-RU" sz="1600" dirty="0" err="1" smtClean="0">
                <a:solidFill>
                  <a:srgbClr val="0070C0"/>
                </a:solidFill>
              </a:rPr>
              <a:t>атыттары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хамсаппакка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эрэ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остуолтан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биири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ылаат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э </a:t>
            </a:r>
            <a:r>
              <a:rPr lang="ru-RU" sz="1600" dirty="0" err="1" smtClean="0">
                <a:solidFill>
                  <a:srgbClr val="0070C0"/>
                </a:solidFill>
              </a:rPr>
              <a:t>бырахпытын</a:t>
            </a:r>
            <a:r>
              <a:rPr lang="ru-RU" sz="1600" dirty="0" smtClean="0">
                <a:solidFill>
                  <a:srgbClr val="0070C0"/>
                </a:solidFill>
              </a:rPr>
              <a:t> хабар.  </a:t>
            </a:r>
            <a:r>
              <a:rPr lang="ru-RU" sz="1600" dirty="0" err="1" smtClean="0">
                <a:solidFill>
                  <a:srgbClr val="0070C0"/>
                </a:solidFill>
              </a:rPr>
              <a:t>Хаалбыттарын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биирдиилээн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остуолтан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хомуйар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бырахпыт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хаамыскатын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олорго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холбуу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уна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ыты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ыгар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хабан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иьэр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Итинник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уо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э быра5а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- быра5а, </a:t>
            </a:r>
            <a:r>
              <a:rPr lang="ru-RU" sz="1600" dirty="0" err="1" smtClean="0">
                <a:solidFill>
                  <a:srgbClr val="0070C0"/>
                </a:solidFill>
              </a:rPr>
              <a:t>атыттары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а быра5аат – </a:t>
            </a:r>
            <a:r>
              <a:rPr lang="ru-RU" sz="1600" dirty="0" err="1" smtClean="0">
                <a:solidFill>
                  <a:srgbClr val="0070C0"/>
                </a:solidFill>
              </a:rPr>
              <a:t>икки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игэр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остуолтан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иккини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биирдэ</a:t>
            </a:r>
            <a:r>
              <a:rPr lang="ru-RU" sz="1600" dirty="0" smtClean="0">
                <a:solidFill>
                  <a:srgbClr val="0070C0"/>
                </a:solidFill>
              </a:rPr>
              <a:t>, усу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угэр</a:t>
            </a:r>
            <a:r>
              <a:rPr lang="ru-RU" sz="1600" dirty="0" smtClean="0">
                <a:solidFill>
                  <a:srgbClr val="0070C0"/>
                </a:solidFill>
              </a:rPr>
              <a:t> – </a:t>
            </a:r>
            <a:r>
              <a:rPr lang="ru-RU" sz="1600" dirty="0" err="1" smtClean="0">
                <a:solidFill>
                  <a:srgbClr val="0070C0"/>
                </a:solidFill>
              </a:rPr>
              <a:t>бастаан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биири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онтон</a:t>
            </a:r>
            <a:r>
              <a:rPr lang="ru-RU" sz="1600" dirty="0" smtClean="0">
                <a:solidFill>
                  <a:srgbClr val="0070C0"/>
                </a:solidFill>
              </a:rPr>
              <a:t> у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smtClean="0">
                <a:solidFill>
                  <a:srgbClr val="0070C0"/>
                </a:solidFill>
              </a:rPr>
              <a:t>у </a:t>
            </a:r>
            <a:r>
              <a:rPr lang="ru-RU" sz="1600" dirty="0" err="1" smtClean="0">
                <a:solidFill>
                  <a:srgbClr val="0070C0"/>
                </a:solidFill>
              </a:rPr>
              <a:t>биирдэ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торду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угэр</a:t>
            </a:r>
            <a:r>
              <a:rPr lang="ru-RU" sz="1600" dirty="0" smtClean="0">
                <a:solidFill>
                  <a:srgbClr val="0070C0"/>
                </a:solidFill>
              </a:rPr>
              <a:t> – </a:t>
            </a:r>
            <a:r>
              <a:rPr lang="ru-RU" sz="1600" dirty="0" err="1" smtClean="0">
                <a:solidFill>
                  <a:srgbClr val="0070C0"/>
                </a:solidFill>
              </a:rPr>
              <a:t>туорду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бииргэ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холбуу</a:t>
            </a:r>
            <a:r>
              <a:rPr lang="ru-RU" sz="1600" dirty="0" smtClean="0">
                <a:solidFill>
                  <a:srgbClr val="0070C0"/>
                </a:solidFill>
              </a:rPr>
              <a:t> хабар, </a:t>
            </a:r>
            <a:r>
              <a:rPr lang="ru-RU" sz="1600" dirty="0" err="1" smtClean="0">
                <a:solidFill>
                  <a:srgbClr val="0070C0"/>
                </a:solidFill>
              </a:rPr>
              <a:t>бэси</a:t>
            </a:r>
            <a:r>
              <a:rPr lang="en-US" sz="1600" dirty="0" smtClean="0">
                <a:solidFill>
                  <a:srgbClr val="0070C0"/>
                </a:solidFill>
              </a:rPr>
              <a:t>Ь</a:t>
            </a:r>
            <a:r>
              <a:rPr lang="ru-RU" sz="1600" dirty="0" err="1" smtClean="0">
                <a:solidFill>
                  <a:srgbClr val="0070C0"/>
                </a:solidFill>
              </a:rPr>
              <a:t>игэр</a:t>
            </a:r>
            <a:r>
              <a:rPr lang="ru-RU" sz="1600" dirty="0" smtClean="0">
                <a:solidFill>
                  <a:srgbClr val="0070C0"/>
                </a:solidFill>
              </a:rPr>
              <a:t>- </a:t>
            </a:r>
            <a:r>
              <a:rPr lang="ru-RU" sz="1600" dirty="0" err="1" smtClean="0">
                <a:solidFill>
                  <a:srgbClr val="0070C0"/>
                </a:solidFill>
              </a:rPr>
              <a:t>биирдии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хаамысканы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субуруччу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уурар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Онтон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барыларын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биирдэ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сотон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ылар</a:t>
            </a:r>
            <a:r>
              <a:rPr lang="ru-RU" sz="1600" dirty="0" smtClean="0">
                <a:solidFill>
                  <a:srgbClr val="0070C0"/>
                </a:solidFill>
              </a:rPr>
              <a:t>. </a:t>
            </a:r>
            <a:r>
              <a:rPr lang="ru-RU" sz="1600" dirty="0" err="1" smtClean="0">
                <a:solidFill>
                  <a:srgbClr val="0070C0"/>
                </a:solidFill>
              </a:rPr>
              <a:t>Ити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курдук</a:t>
            </a:r>
            <a:r>
              <a:rPr lang="ru-RU" sz="1600" dirty="0" smtClean="0">
                <a:solidFill>
                  <a:srgbClr val="0070C0"/>
                </a:solidFill>
              </a:rPr>
              <a:t> бара </a:t>
            </a:r>
            <a:r>
              <a:rPr lang="ru-RU" sz="1600" dirty="0" err="1" smtClean="0">
                <a:solidFill>
                  <a:srgbClr val="0070C0"/>
                </a:solidFill>
              </a:rPr>
              <a:t>турар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Детсад\Desktop\DSCN22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2" y="4221088"/>
            <a:ext cx="3682538" cy="2381596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1773750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1999">
        <p14:prism isContent="1"/>
      </p:transition>
    </mc:Choice>
    <mc:Fallback>
      <p:transition spd="slow" advTm="19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              </a:t>
            </a:r>
            <a:r>
              <a:rPr lang="en-US" dirty="0" err="1" smtClean="0">
                <a:solidFill>
                  <a:srgbClr val="FF0000"/>
                </a:solidFill>
              </a:rPr>
              <a:t>Туос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ынахтар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5143536" cy="514050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Обугэлэрбит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туостан</a:t>
            </a:r>
            <a:r>
              <a:rPr lang="en-US" sz="2800" dirty="0" smtClean="0">
                <a:solidFill>
                  <a:srgbClr val="0070C0"/>
                </a:solidFill>
              </a:rPr>
              <a:t> о5олоругар </a:t>
            </a:r>
            <a:r>
              <a:rPr lang="en-US" sz="2800" dirty="0" err="1" smtClean="0">
                <a:solidFill>
                  <a:srgbClr val="0070C0"/>
                </a:solidFill>
              </a:rPr>
              <a:t>ынахтары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онороллоро</a:t>
            </a:r>
            <a:r>
              <a:rPr lang="en-US" sz="2800" dirty="0" smtClean="0">
                <a:solidFill>
                  <a:srgbClr val="0070C0"/>
                </a:solidFill>
              </a:rPr>
              <a:t>. </a:t>
            </a:r>
            <a:r>
              <a:rPr lang="en-US" sz="2800" dirty="0" err="1" smtClean="0">
                <a:solidFill>
                  <a:srgbClr val="0070C0"/>
                </a:solidFill>
              </a:rPr>
              <a:t>Ол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туос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ынахтарынан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маннык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оонньууллара</a:t>
            </a:r>
            <a:r>
              <a:rPr lang="en-US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Бу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оонньууга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икки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киьи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онньуур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Биирдии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киьиэхэ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биирдии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туос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ынахтаахтар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Ынахтарын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аатын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этэллэр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тардыллыбыт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сураа</a:t>
            </a:r>
            <a:r>
              <a:rPr lang="en-US" sz="2800" dirty="0" smtClean="0">
                <a:solidFill>
                  <a:srgbClr val="0070C0"/>
                </a:solidFill>
              </a:rPr>
              <a:t>Ь</a:t>
            </a:r>
            <a:r>
              <a:rPr lang="ru-RU" sz="2800" dirty="0" err="1" smtClean="0">
                <a:solidFill>
                  <a:srgbClr val="0070C0"/>
                </a:solidFill>
              </a:rPr>
              <a:t>ынна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утарыта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туруораллар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Хамаанда</a:t>
            </a:r>
            <a:r>
              <a:rPr lang="ru-RU" sz="2800" dirty="0" smtClean="0">
                <a:solidFill>
                  <a:srgbClr val="0070C0"/>
                </a:solidFill>
              </a:rPr>
              <a:t> бэрилиннэ5инэ </a:t>
            </a:r>
            <a:r>
              <a:rPr lang="ru-RU" sz="2800" dirty="0" err="1" smtClean="0">
                <a:solidFill>
                  <a:srgbClr val="0070C0"/>
                </a:solidFill>
              </a:rPr>
              <a:t>ынахтарын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урэллэр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Сураа</a:t>
            </a:r>
            <a:r>
              <a:rPr lang="en-US" sz="2800" dirty="0" smtClean="0">
                <a:solidFill>
                  <a:srgbClr val="0070C0"/>
                </a:solidFill>
              </a:rPr>
              <a:t>Ь</a:t>
            </a:r>
            <a:r>
              <a:rPr lang="ru-RU" sz="2800" dirty="0" err="1" smtClean="0">
                <a:solidFill>
                  <a:srgbClr val="0070C0"/>
                </a:solidFill>
              </a:rPr>
              <a:t>ынтан</a:t>
            </a:r>
            <a:r>
              <a:rPr lang="ru-RU" sz="2800" dirty="0" smtClean="0">
                <a:solidFill>
                  <a:srgbClr val="0070C0"/>
                </a:solidFill>
              </a:rPr>
              <a:t> та</a:t>
            </a:r>
            <a:r>
              <a:rPr lang="en-US" sz="2800" dirty="0" smtClean="0">
                <a:solidFill>
                  <a:srgbClr val="0070C0"/>
                </a:solidFill>
              </a:rPr>
              <a:t>Ь</a:t>
            </a:r>
            <a:r>
              <a:rPr lang="ru-RU" sz="2800" dirty="0" err="1" smtClean="0">
                <a:solidFill>
                  <a:srgbClr val="0070C0"/>
                </a:solidFill>
              </a:rPr>
              <a:t>аарбыт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ки</a:t>
            </a:r>
            <a:r>
              <a:rPr lang="en-US" sz="2800" dirty="0" smtClean="0">
                <a:solidFill>
                  <a:srgbClr val="0070C0"/>
                </a:solidFill>
              </a:rPr>
              <a:t>Ь</a:t>
            </a:r>
            <a:r>
              <a:rPr lang="ru-RU" sz="2800" dirty="0" smtClean="0">
                <a:solidFill>
                  <a:srgbClr val="0070C0"/>
                </a:solidFill>
              </a:rPr>
              <a:t>и ына5а </a:t>
            </a:r>
            <a:r>
              <a:rPr lang="ru-RU" sz="2800" dirty="0" err="1" smtClean="0">
                <a:solidFill>
                  <a:srgbClr val="0070C0"/>
                </a:solidFill>
              </a:rPr>
              <a:t>кыайар</a:t>
            </a:r>
            <a:r>
              <a:rPr lang="ru-RU" sz="2800" dirty="0" smtClean="0">
                <a:solidFill>
                  <a:srgbClr val="0070C0"/>
                </a:solidFill>
              </a:rPr>
              <a:t>. </a:t>
            </a:r>
            <a:r>
              <a:rPr lang="ru-RU" sz="2800" dirty="0" err="1" smtClean="0">
                <a:solidFill>
                  <a:srgbClr val="0070C0"/>
                </a:solidFill>
              </a:rPr>
              <a:t>Бу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оонньууга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ким</a:t>
            </a:r>
            <a:r>
              <a:rPr lang="ru-RU" sz="2800" dirty="0" smtClean="0">
                <a:solidFill>
                  <a:srgbClr val="0070C0"/>
                </a:solidFill>
              </a:rPr>
              <a:t> у</a:t>
            </a:r>
            <a:r>
              <a:rPr lang="en-US" sz="2800" dirty="0" smtClean="0">
                <a:solidFill>
                  <a:srgbClr val="0070C0"/>
                </a:solidFill>
              </a:rPr>
              <a:t>Ь</a:t>
            </a:r>
            <a:r>
              <a:rPr lang="ru-RU" sz="2800" dirty="0" err="1" smtClean="0">
                <a:solidFill>
                  <a:srgbClr val="0070C0"/>
                </a:solidFill>
              </a:rPr>
              <a:t>ун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тыыннаах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 smtClean="0">
                <a:solidFill>
                  <a:srgbClr val="0070C0"/>
                </a:solidFill>
              </a:rPr>
              <a:t>кыайар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Бу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оонньуу</a:t>
            </a:r>
            <a:r>
              <a:rPr lang="en-US" sz="2800" dirty="0" smtClean="0">
                <a:solidFill>
                  <a:srgbClr val="0070C0"/>
                </a:solidFill>
              </a:rPr>
              <a:t> о5о </a:t>
            </a:r>
            <a:r>
              <a:rPr lang="en-US" sz="2800" dirty="0" err="1" smtClean="0">
                <a:solidFill>
                  <a:srgbClr val="0070C0"/>
                </a:solidFill>
              </a:rPr>
              <a:t>доруобуйатыгар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тыната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сайдарыгар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</a:rPr>
              <a:t>кемелеЬере</a:t>
            </a:r>
            <a:r>
              <a:rPr lang="en-US" sz="28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ыаллаах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оонньуулларыгар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кэтэх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хаЬаайыстыбаларыгар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суеЬу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оностоллоро</a:t>
            </a:r>
            <a:r>
              <a:rPr lang="en-US" sz="2800" dirty="0" smtClean="0">
                <a:solidFill>
                  <a:srgbClr val="0070C0"/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кыра</a:t>
            </a:r>
            <a:r>
              <a:rPr lang="en-US" sz="2800" dirty="0" smtClean="0">
                <a:solidFill>
                  <a:srgbClr val="0070C0"/>
                </a:solidFill>
              </a:rPr>
              <a:t> о5олор </a:t>
            </a:r>
            <a:r>
              <a:rPr lang="en-US" sz="2800" dirty="0" err="1" smtClean="0">
                <a:solidFill>
                  <a:srgbClr val="0070C0"/>
                </a:solidFill>
              </a:rPr>
              <a:t>быалаан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баран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соЬо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оонньууллара</a:t>
            </a:r>
            <a:r>
              <a:rPr lang="en-US" sz="2800" dirty="0" smtClean="0">
                <a:solidFill>
                  <a:srgbClr val="0070C0"/>
                </a:solidFill>
              </a:rPr>
              <a:t>;</a:t>
            </a:r>
            <a:endParaRPr lang="ru-RU" dirty="0"/>
          </a:p>
        </p:txBody>
      </p:sp>
      <p:pic>
        <p:nvPicPr>
          <p:cNvPr id="6" name="Содержимое 3" descr="SAM_0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071942"/>
            <a:ext cx="3453102" cy="2441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F:\family\мама оноьуктара\SAM_0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85860"/>
            <a:ext cx="345283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О5устар </a:t>
            </a:r>
            <a:r>
              <a:rPr lang="ru-RU" dirty="0" err="1" smtClean="0">
                <a:solidFill>
                  <a:srgbClr val="FF0000"/>
                </a:solidFill>
              </a:rPr>
              <a:t>харсыьыылара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8147248" cy="309980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  </a:t>
            </a:r>
            <a:r>
              <a:rPr lang="ru-RU" sz="2000" dirty="0" err="1" smtClean="0">
                <a:solidFill>
                  <a:srgbClr val="0070C0"/>
                </a:solidFill>
              </a:rPr>
              <a:t>Бу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онньууга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икки</a:t>
            </a:r>
            <a:r>
              <a:rPr lang="ru-RU" sz="2000" dirty="0" smtClean="0">
                <a:solidFill>
                  <a:srgbClr val="0070C0"/>
                </a:solidFill>
              </a:rPr>
              <a:t> о5о </a:t>
            </a:r>
            <a:r>
              <a:rPr lang="ru-RU" sz="2000" dirty="0" err="1" smtClean="0">
                <a:solidFill>
                  <a:srgbClr val="0070C0"/>
                </a:solidFill>
              </a:rPr>
              <a:t>оонньуур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Талахтан</a:t>
            </a:r>
            <a:r>
              <a:rPr lang="ru-RU" sz="2000" dirty="0" smtClean="0">
                <a:solidFill>
                  <a:srgbClr val="0070C0"/>
                </a:solidFill>
              </a:rPr>
              <a:t> оно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уллубут</a:t>
            </a:r>
            <a:r>
              <a:rPr lang="ru-RU" sz="2000" dirty="0" smtClean="0">
                <a:solidFill>
                  <a:srgbClr val="0070C0"/>
                </a:solidFill>
              </a:rPr>
              <a:t> о5устарын  </a:t>
            </a:r>
            <a:r>
              <a:rPr lang="ru-RU" sz="2000" dirty="0" err="1" smtClean="0">
                <a:solidFill>
                  <a:srgbClr val="0070C0"/>
                </a:solidFill>
              </a:rPr>
              <a:t>ааттыыллар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уонна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курэххэ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киллэрэллэр</a:t>
            </a:r>
            <a:r>
              <a:rPr lang="ru-RU" sz="2000" dirty="0" smtClean="0">
                <a:solidFill>
                  <a:srgbClr val="0070C0"/>
                </a:solidFill>
              </a:rPr>
              <a:t>. Муоста5а </a:t>
            </a:r>
            <a:r>
              <a:rPr lang="ru-RU" sz="2000" dirty="0" err="1" smtClean="0">
                <a:solidFill>
                  <a:srgbClr val="0070C0"/>
                </a:solidFill>
              </a:rPr>
              <a:t>тардыллыбыт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сураа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ынна</a:t>
            </a:r>
            <a:r>
              <a:rPr lang="ru-RU" sz="2000" dirty="0" smtClean="0">
                <a:solidFill>
                  <a:srgbClr val="0070C0"/>
                </a:solidFill>
              </a:rPr>
              <a:t> а5алан </a:t>
            </a:r>
            <a:r>
              <a:rPr lang="ru-RU" sz="2000" dirty="0" err="1" smtClean="0">
                <a:solidFill>
                  <a:srgbClr val="0070C0"/>
                </a:solidFill>
              </a:rPr>
              <a:t>утарыта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туруораллар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Хамаанда</a:t>
            </a:r>
            <a:r>
              <a:rPr lang="ru-RU" sz="2000" dirty="0" smtClean="0">
                <a:solidFill>
                  <a:srgbClr val="0070C0"/>
                </a:solidFill>
              </a:rPr>
              <a:t> бэрилиннэ5инэ </a:t>
            </a:r>
            <a:r>
              <a:rPr lang="ru-RU" sz="2000" dirty="0" err="1" smtClean="0">
                <a:solidFill>
                  <a:srgbClr val="0070C0"/>
                </a:solidFill>
              </a:rPr>
              <a:t>харсы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ыннараллар</a:t>
            </a:r>
            <a:r>
              <a:rPr lang="ru-RU" sz="2000" dirty="0" smtClean="0">
                <a:solidFill>
                  <a:srgbClr val="0070C0"/>
                </a:solidFill>
              </a:rPr>
              <a:t>. Муоста5а </a:t>
            </a:r>
            <a:r>
              <a:rPr lang="ru-RU" sz="2000" dirty="0" err="1" smtClean="0">
                <a:solidFill>
                  <a:srgbClr val="0070C0"/>
                </a:solidFill>
              </a:rPr>
              <a:t>тардыллыбыт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линияны</a:t>
            </a:r>
            <a:r>
              <a:rPr lang="ru-RU" sz="2000" dirty="0" smtClean="0">
                <a:solidFill>
                  <a:srgbClr val="0070C0"/>
                </a:solidFill>
              </a:rPr>
              <a:t> а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арбыт</a:t>
            </a:r>
            <a:r>
              <a:rPr lang="ru-RU" sz="2000" dirty="0" smtClean="0">
                <a:solidFill>
                  <a:srgbClr val="0070C0"/>
                </a:solidFill>
              </a:rPr>
              <a:t> о5ус </a:t>
            </a:r>
            <a:r>
              <a:rPr lang="ru-RU" sz="2000" dirty="0" err="1" smtClean="0">
                <a:solidFill>
                  <a:srgbClr val="0070C0"/>
                </a:solidFill>
              </a:rPr>
              <a:t>кыайыылаах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буолар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Бу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ооннууга</a:t>
            </a:r>
            <a:r>
              <a:rPr lang="ru-RU" sz="2000" dirty="0" smtClean="0">
                <a:solidFill>
                  <a:srgbClr val="0070C0"/>
                </a:solidFill>
              </a:rPr>
              <a:t> ким </a:t>
            </a:r>
            <a:r>
              <a:rPr lang="ru-RU" sz="2000" dirty="0" err="1" smtClean="0">
                <a:solidFill>
                  <a:srgbClr val="0070C0"/>
                </a:solidFill>
              </a:rPr>
              <a:t>куустээх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илиилээх</a:t>
            </a:r>
            <a:r>
              <a:rPr lang="ru-RU" sz="2000" dirty="0" smtClean="0">
                <a:solidFill>
                  <a:srgbClr val="0070C0"/>
                </a:solidFill>
              </a:rPr>
              <a:t>, </a:t>
            </a:r>
            <a:r>
              <a:rPr lang="ru-RU" sz="2000" dirty="0" err="1" smtClean="0">
                <a:solidFill>
                  <a:srgbClr val="0070C0"/>
                </a:solidFill>
              </a:rPr>
              <a:t>тулуурдаах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кыайар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SAM_01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3500438"/>
            <a:ext cx="4310358" cy="3047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68308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9806">
        <p14:prism isContent="1"/>
      </p:transition>
    </mc:Choice>
    <mc:Fallback>
      <p:transition spd="slow" advTm="98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Тырыынка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19256" cy="2523735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Тырыынка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мас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ахсаана</a:t>
            </a:r>
            <a:r>
              <a:rPr lang="ru-RU" sz="2000" dirty="0" smtClean="0">
                <a:solidFill>
                  <a:srgbClr val="0070C0"/>
                </a:solidFill>
              </a:rPr>
              <a:t> 30-40 </a:t>
            </a:r>
            <a:r>
              <a:rPr lang="ru-RU" sz="2000" dirty="0" err="1" smtClean="0">
                <a:solidFill>
                  <a:srgbClr val="0070C0"/>
                </a:solidFill>
              </a:rPr>
              <a:t>буолуон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соп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Бу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оонньууга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хас</a:t>
            </a:r>
            <a:r>
              <a:rPr lang="ru-RU" sz="2000" dirty="0" smtClean="0">
                <a:solidFill>
                  <a:srgbClr val="0070C0"/>
                </a:solidFill>
              </a:rPr>
              <a:t> да </a:t>
            </a:r>
            <a:r>
              <a:rPr lang="ru-RU" sz="2000" dirty="0" err="1" smtClean="0">
                <a:solidFill>
                  <a:srgbClr val="0070C0"/>
                </a:solidFill>
              </a:rPr>
              <a:t>буолан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оонньуохха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соп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Бастакы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оонньооччу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тырыынканы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барытын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уна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илиитигэр</a:t>
            </a:r>
            <a:r>
              <a:rPr lang="ru-RU" sz="2000" dirty="0" smtClean="0">
                <a:solidFill>
                  <a:srgbClr val="0070C0"/>
                </a:solidFill>
              </a:rPr>
              <a:t> хам </a:t>
            </a:r>
            <a:r>
              <a:rPr lang="ru-RU" sz="2000" dirty="0" err="1" smtClean="0">
                <a:solidFill>
                  <a:srgbClr val="0070C0"/>
                </a:solidFill>
              </a:rPr>
              <a:t>тутар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Уо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эттэн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остуолга</a:t>
            </a:r>
            <a:r>
              <a:rPr lang="ru-RU" sz="2000" dirty="0" smtClean="0">
                <a:solidFill>
                  <a:srgbClr val="0070C0"/>
                </a:solidFill>
              </a:rPr>
              <a:t> быра5ар. </a:t>
            </a:r>
            <a:r>
              <a:rPr lang="ru-RU" sz="2000" dirty="0" err="1" smtClean="0">
                <a:solidFill>
                  <a:srgbClr val="0070C0"/>
                </a:solidFill>
              </a:rPr>
              <a:t>Бастаан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мэ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эйэ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суох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сытар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тырыынкалары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хомуйар</a:t>
            </a:r>
            <a:r>
              <a:rPr lang="ru-RU" sz="2000" dirty="0" smtClean="0">
                <a:solidFill>
                  <a:srgbClr val="0070C0"/>
                </a:solidFill>
              </a:rPr>
              <a:t>. </a:t>
            </a:r>
            <a:r>
              <a:rPr lang="ru-RU" sz="2000" dirty="0" err="1" smtClean="0">
                <a:solidFill>
                  <a:srgbClr val="0070C0"/>
                </a:solidFill>
              </a:rPr>
              <a:t>Онтон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мэ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err="1" smtClean="0">
                <a:solidFill>
                  <a:srgbClr val="0070C0"/>
                </a:solidFill>
              </a:rPr>
              <a:t>эйдэри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биир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атын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тырыынка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комотунэн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туоратар</a:t>
            </a:r>
            <a:r>
              <a:rPr lang="ru-RU" sz="2000" dirty="0" smtClean="0">
                <a:solidFill>
                  <a:srgbClr val="0070C0"/>
                </a:solidFill>
              </a:rPr>
              <a:t>, </a:t>
            </a:r>
            <a:r>
              <a:rPr lang="ru-RU" sz="2000" dirty="0" err="1" smtClean="0">
                <a:solidFill>
                  <a:srgbClr val="0070C0"/>
                </a:solidFill>
              </a:rPr>
              <a:t>хамсаппакка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ыла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сатыахтаах</a:t>
            </a:r>
            <a:r>
              <a:rPr lang="ru-RU" sz="2000" dirty="0" smtClean="0">
                <a:solidFill>
                  <a:srgbClr val="0070C0"/>
                </a:solidFill>
              </a:rPr>
              <a:t>. Ким </a:t>
            </a:r>
            <a:r>
              <a:rPr lang="ru-RU" sz="2000" dirty="0" err="1" smtClean="0">
                <a:solidFill>
                  <a:srgbClr val="0070C0"/>
                </a:solidFill>
              </a:rPr>
              <a:t>элбэх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тырыынканы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ылбыт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ки</a:t>
            </a:r>
            <a:r>
              <a:rPr lang="en-US" sz="2000" dirty="0" smtClean="0">
                <a:solidFill>
                  <a:srgbClr val="0070C0"/>
                </a:solidFill>
              </a:rPr>
              <a:t>Ь</a:t>
            </a:r>
            <a:r>
              <a:rPr lang="ru-RU" sz="2000" dirty="0" smtClean="0">
                <a:solidFill>
                  <a:srgbClr val="0070C0"/>
                </a:solidFill>
              </a:rPr>
              <a:t>и </a:t>
            </a:r>
            <a:r>
              <a:rPr lang="ru-RU" sz="2000" dirty="0" err="1" smtClean="0">
                <a:solidFill>
                  <a:srgbClr val="0070C0"/>
                </a:solidFill>
              </a:rPr>
              <a:t>кыайар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Детсад\Desktop\DSCN22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3789040"/>
            <a:ext cx="3262745" cy="2448098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3850199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6034">
        <p14:prism isContent="1"/>
      </p:transition>
    </mc:Choice>
    <mc:Fallback>
      <p:transition spd="slow" advTm="60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415</TotalTime>
  <Words>873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Обугэ ойу уьугуннарар оонньуулара</vt:lpstr>
      <vt:lpstr>Сыала:</vt:lpstr>
      <vt:lpstr>Соруктар:</vt:lpstr>
      <vt:lpstr>Обугэ айбыт остуол оонньуулара</vt:lpstr>
      <vt:lpstr>   Хабылык</vt:lpstr>
      <vt:lpstr>Хаамыска</vt:lpstr>
      <vt:lpstr>                   Туос ынахтар</vt:lpstr>
      <vt:lpstr>О5устар харсыьыылара</vt:lpstr>
      <vt:lpstr>Тырыынка</vt:lpstr>
      <vt:lpstr>Слайд 10</vt:lpstr>
      <vt:lpstr>Слайд 11</vt:lpstr>
      <vt:lpstr>Слайд 12</vt:lpstr>
      <vt:lpstr>Тыксаан</vt:lpstr>
      <vt:lpstr>Сыалы табыы</vt:lpstr>
      <vt:lpstr>Быаны эрийии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60</cp:revision>
  <dcterms:created xsi:type="dcterms:W3CDTF">2013-02-04T16:33:02Z</dcterms:created>
  <dcterms:modified xsi:type="dcterms:W3CDTF">2018-04-14T01:28:10Z</dcterms:modified>
</cp:coreProperties>
</file>