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70" r:id="rId4"/>
    <p:sldId id="260" r:id="rId5"/>
    <p:sldId id="261" r:id="rId6"/>
    <p:sldId id="262" r:id="rId7"/>
    <p:sldId id="271" r:id="rId8"/>
    <p:sldId id="263" r:id="rId9"/>
    <p:sldId id="264" r:id="rId10"/>
    <p:sldId id="266" r:id="rId11"/>
    <p:sldId id="268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kodelielux.ru/kak-sdelat-lyagushku-iz-bumagi" TargetMode="External"/><Relationship Id="rId4" Type="http://schemas.openxmlformats.org/officeDocument/2006/relationships/hyperlink" Target="https://www.youtube.com/watch?v=RfxRVvWb098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video/search?text=&#1076;&#1086;&#1073;&#1088;&#1099;&#1077;%20&#1084;&#1091;&#1083;&#1100;&#1090;&#1092;&#1080;&#1083;&#1100;&#1084;&#1099;%20&#1089;%20&#1091;&#1095;&#1072;&#1089;&#1090;&#1080;&#1077;&#1084;%20&#1083;&#1103;&#1075;&#1091;&#1096;&#1077;&#1082;&amp;path=wizard&amp;noreask=1&amp;filmId=1506718791281988272&amp;reqid=1523692348597558-1726397673881800253782320-vla1-2131-V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p=1&amp;text=&#1084;&#1099;&#1096;&#1082;&#1072;%20&#1085;&#1072;%20&#1073;&#1077;&#1083;&#1086;&#1084;%20&#1092;&#1086;&#1085;&#1077;%20&#1082;&#1072;&#1088;&#1090;&#1080;&#1085;&#1082;&#1080;%20&#1076;&#1083;&#1103;%20&#1076;&#1077;&#1090;&#1077;&#1081;&amp;img_url=https://prikolnye-kartinki.ru/img/picture/Oct/25/e0b9ad6ef559d4f30c3e7131fd047a26/5.jpg&amp;pos=95&amp;rpt=simage&amp;family=yes" TargetMode="External"/><Relationship Id="rId3" Type="http://schemas.openxmlformats.org/officeDocument/2006/relationships/hyperlink" Target="https://yandex.ru/images/search?text=&#1092;&#1086;&#1085;%20&#1073;&#1086;&#1083;&#1086;&#1090;&#1072;%20&#1076;&#1083;&#1103;%20&#1087;&#1088;&#1077;&#1079;&#1085;&#1090;&#1072;&#1094;&#1080;&#1080;&amp;img_url=https://img1.picmix.com/output/stamp/normal/2/9/9/9/1019992_bc171.jpg&amp;pos=4&amp;rpt=simage&amp;family=yes" TargetMode="External"/><Relationship Id="rId7" Type="http://schemas.openxmlformats.org/officeDocument/2006/relationships/hyperlink" Target="https://yandex.ru/images/search?text=&#1082;&#1091;&#1088;&#1080;&#1094;&#1072;%20&#1085;&#1072;%20&#1073;&#1077;&#1083;&#1086;&#1084;%20&#1092;&#1086;&#1085;&#1077;%20&#1082;&#1072;&#1088;&#1090;&#1080;&#1085;&#1082;&#1080;%20&#1076;&#1083;&#1103;%20&#1076;&#1077;&#1090;&#1077;&#1081;&amp;img_url=https://st.depositphotos.com/1526816/2302/v/950/depositphotos_23024742-stock-illustration-a-fat-hen.jpg&amp;pos=28&amp;rpt=simage&amp;family=yes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&#1089;&#1086;&#1073;&#1072;&#1082;&#1072;%20&#1085;&#1072;%20&#1073;&#1077;&#1083;&#1086;&#1084;%20&#1092;&#1086;&#1085;&#1077;%20&#1082;&#1072;&#1088;&#1090;&#1080;&#1085;&#1082;&#1080;%20&#1076;&#1083;&#1103;%20&#1076;&#1077;&#1090;&#1077;&#1081;&amp;img_url=http://clipartix.com/wp-content/uploads/2016/12/Dog-clip-art-pictures-of-dogs-3.png&amp;pos=24&amp;rpt=simage&amp;family=yes" TargetMode="External"/><Relationship Id="rId5" Type="http://schemas.openxmlformats.org/officeDocument/2006/relationships/hyperlink" Target="https://yandex.ru/images/search?text=&#1083;&#1103;&#1075;&#1091;&#1096;&#1072;&#1095;&#1100;&#1080;%20&#1089;&#1083;&#1077;&#1076;&#1099;%20&#1085;&#1072;%20&#1073;&#1077;&#1083;&#1086;&#1084;%20&#1092;&#1086;&#1085;&#1077;%20&amp;img_url=https://img-fotki.yandex.ru/get/9804/36014149.35c/0_9a126_b233faae_S&amp;pos=0&amp;rpt=simage&amp;family=yes" TargetMode="External"/><Relationship Id="rId4" Type="http://schemas.openxmlformats.org/officeDocument/2006/relationships/hyperlink" Target="https://yandex.ru/images/search?p=2&amp;text=&#1083;&#1103;&#1075;&#1091;&#1096;&#1072;&#1095;&#1100;&#1080;%20&#1089;&#1083;&#1077;&#1076;&#1099;%20&#1085;&#1072;%20&#1073;&#1077;&#1083;&#1086;&#1084;%20&#1092;&#1086;&#1085;&#1077;&amp;img_url=https://eduzabawy.com/wp-content/uploads/2017/10/ozdoby-wiosenne-wiosenne-zabka7.jpg&amp;pos=121&amp;rpt=simage&amp;family=yes" TargetMode="External"/><Relationship Id="rId9" Type="http://schemas.openxmlformats.org/officeDocument/2006/relationships/hyperlink" Target="http://img-fotki.yandex.ru/get/6412/47407354.771/0_f3524_30758411_orig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eUiA6KNXcO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1OLOBCKa2n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orldofschool.ru/biologiya/stati/zoologiya/klass-zemnovodnye-amfibii/smena-kozhi-u-lyagushki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video/search?filmId=14643117183846588768&amp;text=&#1092;&#1080;&#1079;&#1084;&#1080;&#1085;&#1091;&#1090;&#1082;&#1072;%20&#1076;&#1083;&#1103;%20&#1076;&#1077;&#1090;&#1077;&#1081;%20&#1089;%20&#1076;&#1074;&#1080;&#1078;&#1077;&#1085;&#1080;&#1103;&#1084;&#1080;%20&#1080;%20&#1084;&#1091;&#1079;&#1099;&#1082;&#1086;&#1081;&amp;noreask=1&amp;path=wizard&amp;reqid=1523690499695940-265930469323062874993983-man1-0978-V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Uu1-yOA9arQ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JmGzEJircJ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Образовательный маршрут для детей и их родителей по теме «Лягушка»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81128"/>
            <a:ext cx="6400800" cy="1752600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rgbClr val="FFFF00"/>
                </a:solidFill>
              </a:rPr>
              <a:t>Разработала воспитатель первой квалификационной категории МБОУ «ООШ» д. </a:t>
            </a:r>
            <a:r>
              <a:rPr lang="ru-RU" dirty="0" err="1" smtClean="0">
                <a:solidFill>
                  <a:srgbClr val="FFFF00"/>
                </a:solidFill>
              </a:rPr>
              <a:t>З</a:t>
            </a:r>
            <a:r>
              <a:rPr lang="ru-RU" smtClean="0">
                <a:solidFill>
                  <a:srgbClr val="FFFF00"/>
                </a:solidFill>
              </a:rPr>
              <a:t>ахарвань</a:t>
            </a:r>
            <a:r>
              <a:rPr lang="ru-RU" dirty="0" smtClean="0">
                <a:solidFill>
                  <a:srgbClr val="FFFF00"/>
                </a:solidFill>
              </a:rPr>
              <a:t>, Вокуева Т.С.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995936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задание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лягушки очень любим прыгать и скакать.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Сделай лягушку из бумаги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https://www.youtube.com/watch?v=RfxRVvWb098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 https://rukodelielux.ru/kak-sdelat-lyagushku-iz-bumagi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2843808" y="0"/>
            <a:ext cx="5904656" cy="3933056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Дорогой друг, мне было очень интересно с тобой. Ты справился со всеми заданиями, полученной информацией обязательно поделись с друзьями и с родителями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Тебе подарок </a:t>
            </a:r>
            <a:r>
              <a:rPr lang="en-US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</a:t>
            </a:r>
            <a:r>
              <a:rPr lang="en-US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://yandex.ru/video/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 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Молодец</a:t>
            </a:r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</a:rPr>
              <a:t>Источники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hlinkClick r:id="rId3"/>
              </a:rPr>
              <a:t>Фон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hlinkClick r:id="rId4"/>
              </a:rPr>
              <a:t>Лягушка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hlinkClick r:id="rId5"/>
              </a:rPr>
              <a:t>Следы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hlinkClick r:id="rId6"/>
              </a:rPr>
              <a:t>Собака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hlinkClick r:id="rId7"/>
              </a:rPr>
              <a:t>Курица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  <a:hlinkClick r:id="rId8"/>
              </a:rPr>
              <a:t>Мышь</a:t>
            </a:r>
            <a:endParaRPr lang="ru-RU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  <a:hlinkClick r:id="rId9"/>
              </a:rPr>
              <a:t>Лягушка2</a:t>
            </a:r>
            <a:endParaRPr lang="ru-RU" dirty="0" smtClean="0">
              <a:solidFill>
                <a:srgbClr val="FFFF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88640"/>
            <a:ext cx="4968552" cy="18722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Дорогой друг, ты узнал чьи это следы?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Выбери правильный ответ.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808312" cy="26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2808312" cy="26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F:\Аттестация\веб квест\лягушка\lyagushka-milaya-850x10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060848"/>
            <a:ext cx="1520355" cy="1899550"/>
          </a:xfrm>
          <a:prstGeom prst="rect">
            <a:avLst/>
          </a:prstGeom>
          <a:noFill/>
        </p:spPr>
      </p:pic>
      <p:pic>
        <p:nvPicPr>
          <p:cNvPr id="3076" name="Picture 4" descr="http://clipartaz.com/wp-content/uploads/2017/02/puppy-cute-puppies-dog-cartoon-images-clip-ar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988840"/>
            <a:ext cx="2618656" cy="2618656"/>
          </a:xfrm>
          <a:prstGeom prst="rect">
            <a:avLst/>
          </a:prstGeom>
          <a:noFill/>
        </p:spPr>
      </p:pic>
      <p:pic>
        <p:nvPicPr>
          <p:cNvPr id="3078" name="Picture 6" descr="http://nachalo4ka.ru/wp-content/uploads/2014/10/kuritsa-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4365104"/>
            <a:ext cx="1944216" cy="1845486"/>
          </a:xfrm>
          <a:prstGeom prst="rect">
            <a:avLst/>
          </a:prstGeom>
          <a:noFill/>
        </p:spPr>
      </p:pic>
      <p:pic>
        <p:nvPicPr>
          <p:cNvPr id="3080" name="Picture 8" descr="https://prikolnye-kartinki.ru/img/picture/Oct/25/e0b9ad6ef559d4f30c3e7131fd047a26/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4437112"/>
            <a:ext cx="2088232" cy="2313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" dur="indefinite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" dur="indefinite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7" dur="indefinite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8" dur="indefinite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3" dur="indefinite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4" dur="indefinite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3064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Молодец, ты не ошибся! Наверное, ты уже догадался о ком пойдет речь? О лягушках, пройдя с родителями </a:t>
            </a:r>
            <a:r>
              <a:rPr lang="ru-RU" smtClean="0">
                <a:solidFill>
                  <a:srgbClr val="FFFF00"/>
                </a:solidFill>
              </a:rPr>
              <a:t>этот маршрут, ты </a:t>
            </a:r>
            <a:r>
              <a:rPr lang="ru-RU" dirty="0" smtClean="0">
                <a:solidFill>
                  <a:srgbClr val="FFFF00"/>
                </a:solidFill>
              </a:rPr>
              <a:t>узнаешь много очень интересной информации о жизни лягушек.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995936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задание</a:t>
            </a:r>
            <a:b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Послушай  филиппинскую сказку и ты узнаешь почему лягушки живут в болоте.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https://www.youtube.com/watch?v=eUiA6KNXcOY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995936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задание</a:t>
            </a:r>
            <a:b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 видеофильм «Как появляется лягушка»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нарисуй  схему «Цикл развития лягушки».</a:t>
            </a:r>
            <a:endParaRPr lang="ru-RU" sz="16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https://www.youtube.com/watch?v=1OLOBCKa2nA</a:t>
            </a:r>
            <a:endParaRPr lang="ru-RU" sz="1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995936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задание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Загляну в энциклопедию, ты узнаешь почему и сколько раз в год лягушка меняет кожу?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http://worldofschool.ru/biologiya/stati/zoologiya/klass-zemnovodnye-amfibii/smena-kozhi-u-lyagushki</a:t>
            </a:r>
            <a:endParaRPr lang="ru-RU" sz="1600" b="1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851920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задание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Отдохни, сделай физкультминутку.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yandex.ru/video/</a:t>
            </a:r>
            <a:endParaRPr lang="ru-RU" sz="1600" b="1" i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779912" y="0"/>
            <a:ext cx="4968552" cy="3356992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задание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Говорят, что лягушки бывают разных цветов и оттенков. Правда ли это?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Посмотри видеофильм «Какого цвета бывают лягушки?»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  <a:hlinkClick r:id="rId4"/>
              </a:rPr>
              <a:t>https://www.youtube.com/watch?v=Uu1-yOA9arQ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borovik.ucoz.ru/_fr/0/35898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3" name="Picture 5" descr="http://img-fotki.yandex.ru/get/6412/47407354.771/0_f3524_30758411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933056"/>
            <a:ext cx="1793240" cy="2088232"/>
          </a:xfrm>
          <a:prstGeom prst="rect">
            <a:avLst/>
          </a:prstGeom>
          <a:noFill/>
        </p:spPr>
      </p:pic>
      <p:sp>
        <p:nvSpPr>
          <p:cNvPr id="8" name="Выноска-облако 7"/>
          <p:cNvSpPr/>
          <p:nvPr/>
        </p:nvSpPr>
        <p:spPr>
          <a:xfrm>
            <a:off x="3995936" y="0"/>
            <a:ext cx="4752528" cy="3068960"/>
          </a:xfrm>
          <a:prstGeom prst="cloudCallou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задание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Представь, что ты художник и нарисуй лягушку, которая больше всего  тебе понравилась.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https://www.youtube.com/watch?v=JmGzEJircJc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218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Образовательный маршрут для детей и их родителей по теме «Лягушка»</vt:lpstr>
      <vt:lpstr>Дорогой друг, ты узнал чьи это следы?  Выбери правильный ответ.</vt:lpstr>
      <vt:lpstr>Молодец, ты не ошибся! Наверное, ты уже догадался о ком пойдет речь? О лягушках, пройдя с родителями этот маршрут, ты узнаешь много очень интересной информации о жизни лягушек.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Ученик</dc:creator>
  <cp:lastModifiedBy>Ученик</cp:lastModifiedBy>
  <cp:revision>25</cp:revision>
  <dcterms:created xsi:type="dcterms:W3CDTF">2018-04-13T17:27:08Z</dcterms:created>
  <dcterms:modified xsi:type="dcterms:W3CDTF">2018-04-14T07:57:19Z</dcterms:modified>
</cp:coreProperties>
</file>