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5" r:id="rId3"/>
    <p:sldId id="257" r:id="rId4"/>
    <p:sldId id="261" r:id="rId5"/>
    <p:sldId id="260" r:id="rId6"/>
    <p:sldId id="259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CC00"/>
    <a:srgbClr val="FF0066"/>
    <a:srgbClr val="66FF66"/>
    <a:srgbClr val="99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2E1B-8155-402A-9F5F-89B9E3C1380C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E00BB-5C74-4AFC-94A3-3510881AB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2E1B-8155-402A-9F5F-89B9E3C1380C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E00BB-5C74-4AFC-94A3-3510881AB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2E1B-8155-402A-9F5F-89B9E3C1380C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E00BB-5C74-4AFC-94A3-3510881AB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2E1B-8155-402A-9F5F-89B9E3C1380C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E00BB-5C74-4AFC-94A3-3510881AB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2E1B-8155-402A-9F5F-89B9E3C1380C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E00BB-5C74-4AFC-94A3-3510881AB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2E1B-8155-402A-9F5F-89B9E3C1380C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E00BB-5C74-4AFC-94A3-3510881AB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2E1B-8155-402A-9F5F-89B9E3C1380C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E00BB-5C74-4AFC-94A3-3510881AB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2E1B-8155-402A-9F5F-89B9E3C1380C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E00BB-5C74-4AFC-94A3-3510881AB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2E1B-8155-402A-9F5F-89B9E3C1380C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E00BB-5C74-4AFC-94A3-3510881AB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2E1B-8155-402A-9F5F-89B9E3C1380C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E00BB-5C74-4AFC-94A3-3510881AB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82E1B-8155-402A-9F5F-89B9E3C1380C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E00BB-5C74-4AFC-94A3-3510881AB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82E1B-8155-402A-9F5F-89B9E3C1380C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E00BB-5C74-4AFC-94A3-3510881AB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ypresentation.ru/documents/47a0d5230a7b81db0f9f5bf13ff2eb36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714356"/>
            <a:ext cx="5500726" cy="3786213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CC00"/>
                </a:solidFill>
              </a:rPr>
              <a:t>Осенние</a:t>
            </a:r>
            <a:br>
              <a:rPr lang="ru-RU" sz="7200" dirty="0" smtClean="0">
                <a:solidFill>
                  <a:srgbClr val="00CC00"/>
                </a:solidFill>
              </a:rPr>
            </a:br>
            <a:r>
              <a:rPr lang="ru-RU" sz="7200" dirty="0" smtClean="0">
                <a:solidFill>
                  <a:srgbClr val="00CC00"/>
                </a:solidFill>
              </a:rPr>
              <a:t> фантазии</a:t>
            </a:r>
            <a:endParaRPr lang="ru-RU" sz="7200" dirty="0">
              <a:solidFill>
                <a:srgbClr val="00CC00"/>
              </a:solidFill>
            </a:endParaRPr>
          </a:p>
        </p:txBody>
      </p:sp>
      <p:pic>
        <p:nvPicPr>
          <p:cNvPr id="5" name="Picture 6" descr="http://www.playcast.ru/uploads/2013/09/21/613467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8604"/>
            <a:ext cx="7500990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ypresentation.ru/documents/47a0d5230a7b81db0f9f5bf13ff2eb36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2143116"/>
            <a:ext cx="5500726" cy="285752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творческого потенциала.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Развития творческих инициатив.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Повышения активности семей воспитанников.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Создания позитивного настроения.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http://www.playcast.ru/uploads/2013/09/21/613467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8604"/>
            <a:ext cx="7500990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ypresentation.ru/documents/47a0d5230a7b81db0f9f5bf13ff2eb36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vin-8\Desktop\горде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642918"/>
            <a:ext cx="2000264" cy="2786082"/>
          </a:xfrm>
          <a:prstGeom prst="rect">
            <a:avLst/>
          </a:prstGeom>
          <a:noFill/>
        </p:spPr>
      </p:pic>
      <p:pic>
        <p:nvPicPr>
          <p:cNvPr id="4100" name="Picture 4" descr="C:\Users\vin-8\Desktop\игор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214554"/>
            <a:ext cx="2643164" cy="32861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2786058"/>
            <a:ext cx="3357586" cy="2428892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Друзья, чуть 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чуть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подождите,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Сильно вы так не спешите.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наш корабль полезайте 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в путь дорожку отправляйтесь.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ypresentation.ru/documents/47a0d5230a7b81db0f9f5bf13ff2eb36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vin-8\Desktop\лер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8604"/>
            <a:ext cx="2143140" cy="3071834"/>
          </a:xfrm>
          <a:prstGeom prst="rect">
            <a:avLst/>
          </a:prstGeom>
          <a:noFill/>
        </p:spPr>
      </p:pic>
      <p:pic>
        <p:nvPicPr>
          <p:cNvPr id="6147" name="Picture 3" descr="C:\Users\vin-8\Desktop\пол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500306"/>
            <a:ext cx="2285974" cy="32146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2143116"/>
            <a:ext cx="3643338" cy="3000396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Наши руки – не для скуки!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Всё умеют делать руки!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Интересные дела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Осень детям принесла!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ypresentation.ru/documents/47a0d5230a7b81db0f9f5bf13ff2eb36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43662"/>
          </a:xfrm>
          <a:prstGeom prst="rect">
            <a:avLst/>
          </a:prstGeom>
          <a:noFill/>
        </p:spPr>
      </p:pic>
      <p:pic>
        <p:nvPicPr>
          <p:cNvPr id="5" name="Picture 4" descr="C:\Users\vin-8\Desktop\ви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2643206" cy="3357586"/>
          </a:xfrm>
          <a:prstGeom prst="rect">
            <a:avLst/>
          </a:prstGeom>
          <a:noFill/>
        </p:spPr>
      </p:pic>
      <p:pic>
        <p:nvPicPr>
          <p:cNvPr id="6" name="Picture 3" descr="C:\Users\vin-8\Desktop\дан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285992"/>
            <a:ext cx="2714644" cy="31432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3240" y="500041"/>
            <a:ext cx="2857520" cy="3714777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Осень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не время для грусти!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Осень пора для идей!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Осень нам дарит подарки,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Радуя близких, друзей!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ypresentation.ru/documents/47a0d5230a7b81db0f9f5bf13ff2eb36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C:\Users\vin-8\Desktop\иль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8604"/>
            <a:ext cx="3214668" cy="45005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3438" y="928670"/>
            <a:ext cx="3143272" cy="2071702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Листопад, листопад!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Листья по ветру летят!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Много на земле опавших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Ярких листьев ждёт ребят!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2f8/0002877f-16eaedff/hello_html_7dbf4e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1857364"/>
            <a:ext cx="5500726" cy="3857652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endParaRPr lang="ru-RU" sz="8000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35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Осенние  фантазии</vt:lpstr>
      <vt:lpstr>Цель: Развитие творческого потенциала. Развития творческих инициатив. Повышения активности семей воспитанников. Создания позитивного настроения.</vt:lpstr>
      <vt:lpstr>Друзья, чуть - чуть подождите, Сильно вы так не спешите. На наш корабль полезайте - И в путь дорожку отправляйтесь.  </vt:lpstr>
      <vt:lpstr>Наши руки – не для скуки! Всё умеют делать руки! Интересные дела Осень детям принесла! </vt:lpstr>
      <vt:lpstr>Осень не время для грусти! Осень пора для идей! Осень нам дарит подарки, Радуя близких, друзей!</vt:lpstr>
      <vt:lpstr>Листопад, листопад! Листья по ветру летят! Много на земле опавших Ярких листьев ждёт ребят!</vt:lpstr>
      <vt:lpstr>Спасибо за внимание!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Осенние  фантазии</dc:title>
  <dc:creator>vin-8</dc:creator>
  <cp:lastModifiedBy>vin-8</cp:lastModifiedBy>
  <cp:revision>8</cp:revision>
  <dcterms:created xsi:type="dcterms:W3CDTF">2018-04-14T08:09:38Z</dcterms:created>
  <dcterms:modified xsi:type="dcterms:W3CDTF">2018-04-14T09:30:11Z</dcterms:modified>
</cp:coreProperties>
</file>