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3" r:id="rId5"/>
    <p:sldId id="259" r:id="rId6"/>
    <p:sldId id="264" r:id="rId7"/>
    <p:sldId id="265" r:id="rId8"/>
    <p:sldId id="266" r:id="rId9"/>
    <p:sldId id="271" r:id="rId10"/>
    <p:sldId id="272" r:id="rId11"/>
    <p:sldId id="273" r:id="rId12"/>
    <p:sldId id="269" r:id="rId13"/>
    <p:sldId id="270" r:id="rId14"/>
    <p:sldId id="260" r:id="rId15"/>
    <p:sldId id="262" r:id="rId16"/>
    <p:sldId id="275" r:id="rId17"/>
    <p:sldId id="285" r:id="rId18"/>
    <p:sldId id="286" r:id="rId19"/>
    <p:sldId id="287" r:id="rId20"/>
    <p:sldId id="288" r:id="rId21"/>
    <p:sldId id="289" r:id="rId22"/>
    <p:sldId id="277" r:id="rId23"/>
    <p:sldId id="279" r:id="rId24"/>
    <p:sldId id="278" r:id="rId25"/>
    <p:sldId id="280" r:id="rId26"/>
    <p:sldId id="281" r:id="rId27"/>
    <p:sldId id="282" r:id="rId28"/>
    <p:sldId id="284" r:id="rId29"/>
    <p:sldId id="290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1.gif"/><Relationship Id="rId7" Type="http://schemas.openxmlformats.org/officeDocument/2006/relationships/image" Target="../media/image25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png"/><Relationship Id="rId10" Type="http://schemas.openxmlformats.org/officeDocument/2006/relationships/image" Target="../media/image28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3789040"/>
            <a:ext cx="7105600" cy="108776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Задания по окружающему миру для подготовки четвероклассников к ВПР.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/>
              <a:t>Подготовила: Титова Г.С.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015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0"/>
            <a:ext cx="8712967" cy="6525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1013380429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332656"/>
            <a:ext cx="8424936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011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280919" cy="6336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image_84934_1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404664"/>
            <a:ext cx="8208912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2204864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Рассмотри  знаки. </a:t>
            </a:r>
            <a:br>
              <a:rPr lang="ru-RU" b="1" dirty="0" smtClean="0"/>
            </a:br>
            <a:r>
              <a:rPr lang="ru-RU" b="1" dirty="0" smtClean="0"/>
              <a:t>Как ты думаешь, где можно встретить каждый из этих знаков? </a:t>
            </a:r>
            <a:br>
              <a:rPr lang="ru-RU" b="1" dirty="0" smtClean="0"/>
            </a:br>
            <a:r>
              <a:rPr lang="ru-RU" b="1" dirty="0" smtClean="0"/>
              <a:t>Какое правило отражает каждый из этих знаков? </a:t>
            </a:r>
            <a:endParaRPr lang="ru-RU" b="1" dirty="0"/>
          </a:p>
        </p:txBody>
      </p:sp>
      <p:pic>
        <p:nvPicPr>
          <p:cNvPr id="17411" name="Picture 3" descr="C:\Users\Пользователь\Desktop\rjvu9m01bn00n82n-1000x10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2348880"/>
            <a:ext cx="1584176" cy="151216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51520" y="4077072"/>
            <a:ext cx="3492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музее, в театре, в библиотеке.</a:t>
            </a:r>
          </a:p>
          <a:p>
            <a:r>
              <a:rPr lang="ru-RU" b="1" dirty="0" smtClean="0"/>
              <a:t>Вход с мороженым запрещён. </a:t>
            </a:r>
            <a:endParaRPr lang="ru-RU" b="1" dirty="0"/>
          </a:p>
        </p:txBody>
      </p:sp>
      <p:pic>
        <p:nvPicPr>
          <p:cNvPr id="17412" name="Picture 4" descr="C:\Users\Пользователь\Desktop\878000813-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1772816"/>
            <a:ext cx="1964499" cy="178107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635896" y="3284984"/>
            <a:ext cx="75173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электроприборах.</a:t>
            </a:r>
          </a:p>
          <a:p>
            <a:r>
              <a:rPr lang="ru-RU" b="1" dirty="0" smtClean="0"/>
              <a:t>Осторожно! Здесь</a:t>
            </a:r>
          </a:p>
          <a:p>
            <a:r>
              <a:rPr lang="ru-RU" b="1" dirty="0" smtClean="0"/>
              <a:t> электрическое напряжение,</a:t>
            </a:r>
          </a:p>
          <a:p>
            <a:r>
              <a:rPr lang="ru-RU" b="1" dirty="0" smtClean="0"/>
              <a:t> электрический ток. </a:t>
            </a:r>
            <a:endParaRPr lang="ru-RU" b="1" dirty="0"/>
          </a:p>
        </p:txBody>
      </p:sp>
      <p:pic>
        <p:nvPicPr>
          <p:cNvPr id="17414" name="Picture 6" descr="C:\Users\Пользователь\Desktop\fbd7f620c3575ba80df8245350200c30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6256" y="1988840"/>
            <a:ext cx="1805038" cy="1805038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876256" y="3717032"/>
            <a:ext cx="23801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лесу, в парке.</a:t>
            </a:r>
          </a:p>
          <a:p>
            <a:r>
              <a:rPr lang="ru-RU" b="1" dirty="0" smtClean="0"/>
              <a:t>Запрещается</a:t>
            </a:r>
          </a:p>
          <a:p>
            <a:r>
              <a:rPr lang="ru-RU" b="1" dirty="0" smtClean="0"/>
              <a:t> разводить костры.</a:t>
            </a:r>
            <a:endParaRPr lang="ru-RU" b="1" dirty="0"/>
          </a:p>
        </p:txBody>
      </p:sp>
      <p:pic>
        <p:nvPicPr>
          <p:cNvPr id="13" name="Picture 2" descr="C:\Users\Пользователь\Desktop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653136"/>
            <a:ext cx="2051720" cy="1431181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0" y="5949280"/>
            <a:ext cx="57961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Знак дорожного движения,</a:t>
            </a:r>
          </a:p>
          <a:p>
            <a:r>
              <a:rPr lang="ru-RU" b="1" dirty="0" smtClean="0"/>
              <a:t> регулирует движение пешеходов. </a:t>
            </a:r>
          </a:p>
          <a:p>
            <a:r>
              <a:rPr lang="ru-RU" b="1" dirty="0" smtClean="0"/>
              <a:t>Место пешеходного перехода.</a:t>
            </a:r>
            <a:endParaRPr lang="ru-RU" b="1" dirty="0"/>
          </a:p>
        </p:txBody>
      </p:sp>
      <p:pic>
        <p:nvPicPr>
          <p:cNvPr id="15" name="Picture 3" descr="C:\Users\Пользователь\Desktop\dvizhenie peshehodov zapreshcheno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419872" y="4437112"/>
            <a:ext cx="2232248" cy="1602681"/>
          </a:xfrm>
          <a:prstGeom prst="rect">
            <a:avLst/>
          </a:prstGeom>
          <a:noFill/>
        </p:spPr>
      </p:pic>
      <p:sp>
        <p:nvSpPr>
          <p:cNvPr id="16" name="TextBox 15"/>
          <p:cNvSpPr txBox="1"/>
          <p:nvPr/>
        </p:nvSpPr>
        <p:spPr>
          <a:xfrm>
            <a:off x="3707904" y="6021288"/>
            <a:ext cx="4304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Здесь пешеходам </a:t>
            </a:r>
          </a:p>
          <a:p>
            <a:r>
              <a:rPr lang="ru-RU" b="1" dirty="0" smtClean="0"/>
              <a:t>ходить запрещается.</a:t>
            </a:r>
            <a:endParaRPr lang="ru-RU" dirty="0"/>
          </a:p>
        </p:txBody>
      </p:sp>
      <p:pic>
        <p:nvPicPr>
          <p:cNvPr id="17415" name="Picture 7" descr="C:\Users\Пользователь\Desktop\Image315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940152" y="4581128"/>
            <a:ext cx="1728192" cy="1584176"/>
          </a:xfrm>
          <a:prstGeom prst="rect">
            <a:avLst/>
          </a:prstGeom>
          <a:noFill/>
        </p:spPr>
      </p:pic>
      <p:sp>
        <p:nvSpPr>
          <p:cNvPr id="18" name="TextBox 17"/>
          <p:cNvSpPr txBox="1"/>
          <p:nvPr/>
        </p:nvSpPr>
        <p:spPr>
          <a:xfrm>
            <a:off x="5940152" y="5949280"/>
            <a:ext cx="30243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Запрещающий знак.</a:t>
            </a:r>
          </a:p>
          <a:p>
            <a:r>
              <a:rPr lang="ru-RU" b="1" dirty="0" smtClean="0"/>
              <a:t>Запрещается движение на велосипедах. 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Пользователь\Desktop\dvij_pesh_zapresch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0"/>
            <a:ext cx="1800200" cy="172819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9512" y="1700808"/>
            <a:ext cx="37839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Знак дорожного движения.</a:t>
            </a:r>
          </a:p>
          <a:p>
            <a:r>
              <a:rPr lang="ru-RU" b="1" dirty="0" smtClean="0"/>
              <a:t>Движение пешеходов запрещено</a:t>
            </a:r>
            <a:endParaRPr lang="ru-RU" b="1" dirty="0"/>
          </a:p>
        </p:txBody>
      </p:sp>
      <p:pic>
        <p:nvPicPr>
          <p:cNvPr id="19459" name="Picture 3" descr="C:\Users\Пользователь\Desktop\Glazhenie-300x300.gif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95936" y="0"/>
            <a:ext cx="1656184" cy="16115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07904" y="1412776"/>
            <a:ext cx="30612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этикетке одежды.</a:t>
            </a:r>
          </a:p>
          <a:p>
            <a:r>
              <a:rPr lang="ru-RU" b="1" dirty="0" smtClean="0"/>
              <a:t>Эту вещь нельзя гладить. </a:t>
            </a:r>
            <a:endParaRPr lang="ru-RU" b="1" dirty="0"/>
          </a:p>
        </p:txBody>
      </p:sp>
      <p:pic>
        <p:nvPicPr>
          <p:cNvPr id="19460" name="Picture 4" descr="C:\Users\Пользователь\Desktop\18_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020272" y="188640"/>
            <a:ext cx="1584176" cy="1484784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228184" y="1484784"/>
            <a:ext cx="3901274" cy="2103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музее, в библиотеке,</a:t>
            </a:r>
          </a:p>
          <a:p>
            <a:r>
              <a:rPr lang="ru-RU" b="1" smtClean="0"/>
              <a:t> в </a:t>
            </a:r>
            <a:r>
              <a:rPr lang="ru-RU" b="1" dirty="0" smtClean="0"/>
              <a:t>театре.</a:t>
            </a:r>
          </a:p>
          <a:p>
            <a:r>
              <a:rPr lang="ru-RU" b="1" dirty="0" smtClean="0"/>
              <a:t>Запрещается разговаривать</a:t>
            </a:r>
          </a:p>
          <a:p>
            <a:r>
              <a:rPr lang="ru-RU" b="1" dirty="0" smtClean="0"/>
              <a:t> по мобильному телефону;</a:t>
            </a:r>
          </a:p>
          <a:p>
            <a:r>
              <a:rPr lang="ru-RU" b="1" dirty="0" smtClean="0"/>
              <a:t> следует выключить</a:t>
            </a:r>
          </a:p>
          <a:p>
            <a:r>
              <a:rPr lang="ru-RU" b="1" dirty="0" smtClean="0"/>
              <a:t> мобильный телефон. </a:t>
            </a:r>
          </a:p>
          <a:p>
            <a:endParaRPr lang="ru-RU" b="1" dirty="0"/>
          </a:p>
        </p:txBody>
      </p:sp>
      <p:pic>
        <p:nvPicPr>
          <p:cNvPr id="19461" name="Picture 5" descr="C:\Users\Пользователь\Desktop\6186.750x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3" y="2276872"/>
            <a:ext cx="1656184" cy="1656184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0" y="3861048"/>
            <a:ext cx="353132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любом учреждении: в школе,</a:t>
            </a:r>
          </a:p>
          <a:p>
            <a:r>
              <a:rPr lang="ru-RU" b="1" dirty="0" smtClean="0"/>
              <a:t> библиотеке и т.д.</a:t>
            </a:r>
          </a:p>
          <a:p>
            <a:r>
              <a:rPr lang="ru-RU" b="1" dirty="0" smtClean="0"/>
              <a:t>Здесь находится огнетушитель.</a:t>
            </a:r>
            <a:endParaRPr lang="ru-RU" b="1" dirty="0"/>
          </a:p>
        </p:txBody>
      </p:sp>
      <p:pic>
        <p:nvPicPr>
          <p:cNvPr id="19462" name="Picture 6" descr="C:\Users\Пользователь\Desktop\c4b45e58aea75d9362583e7f6ae4da4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067944" y="2276872"/>
            <a:ext cx="1368152" cy="1234108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3203848" y="3429000"/>
            <a:ext cx="61840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проезжей части улицы</a:t>
            </a:r>
          </a:p>
          <a:p>
            <a:r>
              <a:rPr lang="ru-RU" b="1" dirty="0" smtClean="0"/>
              <a:t> перед пешеходным переходом.</a:t>
            </a:r>
          </a:p>
          <a:p>
            <a:r>
              <a:rPr lang="ru-RU" b="1" dirty="0" smtClean="0"/>
              <a:t>Запрещается двигаться со скоростью</a:t>
            </a:r>
          </a:p>
          <a:p>
            <a:r>
              <a:rPr lang="ru-RU" b="1" dirty="0" smtClean="0"/>
              <a:t> более 20 км/час. </a:t>
            </a:r>
          </a:p>
          <a:p>
            <a:endParaRPr lang="ru-RU" dirty="0"/>
          </a:p>
        </p:txBody>
      </p:sp>
      <p:pic>
        <p:nvPicPr>
          <p:cNvPr id="19463" name="Picture 7" descr="C:\Users\Пользователь\Desktop\znak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7062192" y="3212976"/>
            <a:ext cx="2081808" cy="141734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6372200" y="4437112"/>
            <a:ext cx="4261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проезжей части улицы.</a:t>
            </a:r>
          </a:p>
          <a:p>
            <a:r>
              <a:rPr lang="ru-RU" b="1" dirty="0" smtClean="0"/>
              <a:t>Внимание!</a:t>
            </a:r>
          </a:p>
          <a:p>
            <a:r>
              <a:rPr lang="ru-RU" b="1" dirty="0" smtClean="0"/>
              <a:t> Впереди  препятствие.</a:t>
            </a:r>
            <a:endParaRPr lang="ru-RU" b="1" dirty="0"/>
          </a:p>
        </p:txBody>
      </p:sp>
      <p:pic>
        <p:nvPicPr>
          <p:cNvPr id="19464" name="Picture 8" descr="C:\Users\Пользователь\Desktop\image64569866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3528" y="4797152"/>
            <a:ext cx="1428750" cy="1428750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0" y="5949280"/>
            <a:ext cx="26277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 этикетке одежды.</a:t>
            </a:r>
          </a:p>
          <a:p>
            <a:r>
              <a:rPr lang="ru-RU" b="1" dirty="0" smtClean="0"/>
              <a:t>Вещь нельзя стирать.</a:t>
            </a:r>
            <a:endParaRPr lang="ru-RU" b="1" dirty="0"/>
          </a:p>
        </p:txBody>
      </p:sp>
      <p:pic>
        <p:nvPicPr>
          <p:cNvPr id="19465" name="Picture 9" descr="C:\Users\Пользователь\Desktop\fotosemka-zapresshena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203848" y="4581128"/>
            <a:ext cx="1368152" cy="1262633"/>
          </a:xfrm>
          <a:prstGeom prst="rect">
            <a:avLst/>
          </a:prstGeom>
          <a:noFill/>
        </p:spPr>
      </p:pic>
      <p:sp>
        <p:nvSpPr>
          <p:cNvPr id="19" name="TextBox 18"/>
          <p:cNvSpPr txBox="1"/>
          <p:nvPr/>
        </p:nvSpPr>
        <p:spPr>
          <a:xfrm>
            <a:off x="2771800" y="5805264"/>
            <a:ext cx="25202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парке, в музее.</a:t>
            </a:r>
          </a:p>
          <a:p>
            <a:r>
              <a:rPr lang="ru-RU" b="1" dirty="0" smtClean="0"/>
              <a:t>Запрещается фотографировать.</a:t>
            </a:r>
            <a:endParaRPr lang="ru-RU" b="1" dirty="0"/>
          </a:p>
        </p:txBody>
      </p:sp>
      <p:pic>
        <p:nvPicPr>
          <p:cNvPr id="19467" name="Picture 11" descr="C:\Users\Пользователь\Desktop\efb408fa175f601400f926f3371bbcd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4860032" y="5013176"/>
            <a:ext cx="1528192" cy="1312168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5076056" y="6309320"/>
            <a:ext cx="3888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В лесу, в парке.</a:t>
            </a:r>
          </a:p>
          <a:p>
            <a:r>
              <a:rPr lang="ru-RU" b="1" dirty="0" smtClean="0"/>
              <a:t>Нельзя рвать цветы.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95536" y="620688"/>
            <a:ext cx="8748464" cy="553627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Запиши название региона: республики, или области, или края, или автономного округа, в котором ты живёшь.  </a:t>
            </a:r>
          </a:p>
          <a:p>
            <a:pPr>
              <a:buNone/>
            </a:pPr>
            <a:r>
              <a:rPr lang="ru-RU" dirty="0" smtClean="0"/>
              <a:t> </a:t>
            </a:r>
          </a:p>
          <a:p>
            <a:r>
              <a:rPr lang="ru-RU" dirty="0" smtClean="0"/>
              <a:t>Как называется главный город твоего региона?                 </a:t>
            </a:r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Какие звери могут встретиться в природе твоего региона (назови не менее трёх зверей)? Опиши одного из этих зверей. Чем питается этот зверь? </a:t>
            </a:r>
          </a:p>
          <a:p>
            <a:pPr>
              <a:buNone/>
            </a:pPr>
            <a:r>
              <a:rPr lang="ru-RU" dirty="0" smtClean="0"/>
              <a:t>    Какие реки или озера есть  в твоём регионе? Какие ещё города, кроме главного города, есть в твоём регионе (назови не менее трёх городов)? Расскажи об одном из этих городов. Чем известен этот город в России или в твоём регионе?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516216" y="1484784"/>
            <a:ext cx="2627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Алтайский край</a:t>
            </a:r>
            <a:endParaRPr lang="ru-RU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96336" y="2060848"/>
            <a:ext cx="1408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Барнаул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72544" y="188640"/>
            <a:ext cx="6059016" cy="1143000"/>
          </a:xfrm>
        </p:spPr>
        <p:txBody>
          <a:bodyPr/>
          <a:lstStyle/>
          <a:p>
            <a:r>
              <a:rPr lang="ru-RU" sz="2800" dirty="0" smtClean="0">
                <a:solidFill>
                  <a:schemeClr val="bg1"/>
                </a:solidFill>
                <a:latin typeface="Arial Black" panose="020B0A04020102020204" pitchFamily="34" charset="0"/>
              </a:rPr>
              <a:t>Символы нашего  края </a:t>
            </a:r>
            <a:endParaRPr lang="ru-RU" sz="2800" dirty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pic>
        <p:nvPicPr>
          <p:cNvPr id="7" name="Picture 2" descr="герб Алтайского края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196752"/>
            <a:ext cx="3924785" cy="414905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Скругленный прямоугольник 7"/>
          <p:cNvSpPr/>
          <p:nvPr/>
        </p:nvSpPr>
        <p:spPr>
          <a:xfrm>
            <a:off x="2176339" y="6021288"/>
            <a:ext cx="5187014" cy="64807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Герб  Алтайского   края </a:t>
            </a:r>
            <a:endParaRPr lang="ru-RU" sz="2800" dirty="0">
              <a:solidFill>
                <a:srgbClr val="003366"/>
              </a:solidFill>
              <a:latin typeface="Arial Black" panose="020B0A04020102020204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340768"/>
            <a:ext cx="529208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Доменная печь в верхней части щита возвращает нас в XVIII век, когда были построены первые заводы и фабрики. В частности, в Барнауле – главном городе края, работали сереброплавильные и медеплавильные предприятия. Печь символизирует развитие горнодобывающей промышленности и металлургии. Колыванская ваза – это «царская ваза» - самая большая в мире, которая сейчас выставляется в Эрмитаже. Она была вырезана из пятиметрового монолита яшмы, найденного в Алтайском крае в 1815 году (изначально монолит был 11-метровый). Колосья пшеницы вокруг геральдического щита являются символом сельского хозяйства. </a:t>
            </a:r>
            <a:endParaRPr lang="ru-RU" b="1" dirty="0"/>
          </a:p>
        </p:txBody>
      </p:sp>
      <p:sp>
        <p:nvSpPr>
          <p:cNvPr id="9" name="TextBox 8"/>
          <p:cNvSpPr txBox="1"/>
          <p:nvPr/>
        </p:nvSpPr>
        <p:spPr>
          <a:xfrm>
            <a:off x="1259632" y="332656"/>
            <a:ext cx="768851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Что изображено на гербе твоего региона?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xmlns="" val="31510451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1600200"/>
            <a:ext cx="8435280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Производством </a:t>
            </a:r>
            <a:r>
              <a:rPr lang="ru-RU" sz="2800" dirty="0">
                <a:solidFill>
                  <a:srgbClr val="003366"/>
                </a:solidFill>
                <a:latin typeface="Arial Black" panose="020B0A04020102020204" pitchFamily="34" charset="0"/>
              </a:rPr>
              <a:t>каких товаров или продуктов известен твой регион?</a:t>
            </a:r>
            <a:r>
              <a:rPr lang="ru-RU" dirty="0">
                <a:solidFill>
                  <a:srgbClr val="000000"/>
                </a:solidFill>
                <a:latin typeface="TimesNew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NewRoman"/>
              </a:rPr>
            </a:br>
            <a:r>
              <a:rPr lang="ru-RU" dirty="0">
                <a:solidFill>
                  <a:srgbClr val="000000"/>
                </a:solidFill>
                <a:latin typeface="TimesNewRoman"/>
              </a:rPr>
              <a:t/>
            </a:r>
            <a:br>
              <a:rPr lang="ru-RU" dirty="0">
                <a:solidFill>
                  <a:srgbClr val="000000"/>
                </a:solidFill>
                <a:latin typeface="TimesNewRoman"/>
              </a:rPr>
            </a:br>
            <a:endParaRPr lang="ru-RU" altLang="ru-RU" dirty="0">
              <a:solidFill>
                <a:srgbClr val="003366"/>
              </a:solidFill>
            </a:endParaRPr>
          </a:p>
        </p:txBody>
      </p:sp>
      <p:pic>
        <p:nvPicPr>
          <p:cNvPr id="4" name="Picture 2" descr="http://festival.1september.ru/articles/500203/Image674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7504" y="5013176"/>
            <a:ext cx="1441671" cy="1595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кругленный прямоугольник 5"/>
          <p:cNvSpPr/>
          <p:nvPr/>
        </p:nvSpPr>
        <p:spPr>
          <a:xfrm>
            <a:off x="1677030" y="2996952"/>
            <a:ext cx="6839249" cy="2232248"/>
          </a:xfrm>
          <a:prstGeom prst="round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Алтайский  край  производит продукты  </a:t>
            </a:r>
            <a:r>
              <a:rPr lang="ru-RU" sz="2400" dirty="0" err="1" smtClean="0">
                <a:solidFill>
                  <a:srgbClr val="003366"/>
                </a:solidFill>
                <a:latin typeface="Arial Black" panose="020B0A04020102020204" pitchFamily="34" charset="0"/>
              </a:rPr>
              <a:t>зернопереработки</a:t>
            </a:r>
            <a:r>
              <a:rPr lang="ru-RU" sz="24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 (муку,  макаронные изделия, крупы), сыры, мёд,  мясные деликатесы,  молочную   продукцию,  сахар,  подсолнечное  масло. </a:t>
            </a:r>
            <a:endParaRPr lang="ru-RU" sz="2400" dirty="0">
              <a:solidFill>
                <a:srgbClr val="003366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400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43608" y="226503"/>
            <a:ext cx="763284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Алтайские  продукты </a:t>
            </a:r>
            <a:endParaRPr lang="ru-RU" sz="4400" dirty="0">
              <a:solidFill>
                <a:srgbClr val="003366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AutoShape 2" descr="https://www.smileplanet.ru/upload/hl-photo/696/070/barnaul_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1266" name="Picture 2" descr="http://www.altairegion22.ru/upload/medialibrary/7dd/IMG_9263-800_big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1309419"/>
            <a:ext cx="3264363" cy="24482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www.altaypred.ru/wp-content/uploads/2013/02/IMG_035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01107" y="1124744"/>
            <a:ext cx="3714689" cy="24697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http://www.dairynews.ru/imagesnew2/siralt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28" y="4077072"/>
            <a:ext cx="3611198" cy="2409347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mcx.ru/_data/news/47C9F278-5102-0460-4207-D74D681D65BB/70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4991" y="4063469"/>
            <a:ext cx="3617801" cy="240842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21128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404664"/>
            <a:ext cx="9144000" cy="410445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Составь два правила сохранения здоровья человека из приведённых частей фраз: для этого к каждой позиции первого столбца подбери соответствующую позицию из второго столбца. </a:t>
            </a:r>
          </a:p>
          <a:p>
            <a:pPr>
              <a:buNone/>
            </a:pPr>
            <a:r>
              <a:rPr lang="ru-RU" dirty="0" smtClean="0"/>
              <a:t>     Начало фразы                                             Продолжение фразы </a:t>
            </a:r>
          </a:p>
          <a:p>
            <a:pPr>
              <a:buNone/>
            </a:pPr>
            <a:r>
              <a:rPr lang="ru-RU" sz="1800" dirty="0" smtClean="0"/>
              <a:t>А) Чтобы избежать инфекции в полости рта,       1) нужно тепло одеваться. </a:t>
            </a:r>
          </a:p>
          <a:p>
            <a:pPr>
              <a:buNone/>
            </a:pPr>
            <a:r>
              <a:rPr lang="ru-RU" sz="1800" dirty="0" smtClean="0"/>
              <a:t>Б) Чтобы не простудиться,                                         2) нужно регулярно заниматься   физ –рой.                     </a:t>
            </a:r>
          </a:p>
          <a:p>
            <a:pPr>
              <a:buNone/>
            </a:pPr>
            <a:r>
              <a:rPr lang="ru-RU" sz="1800" dirty="0" smtClean="0"/>
              <a:t>выходя на улицу в холодную погоду,                      3) нужно регулярно чистить зубы.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 Запиши в таблицу выбранные цифры под соответствующими буквами.     </a:t>
            </a: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95737" y="4509120"/>
          <a:ext cx="4104455" cy="1512168"/>
        </p:xfrm>
        <a:graphic>
          <a:graphicData uri="http://schemas.openxmlformats.org/drawingml/2006/table">
            <a:tbl>
              <a:tblPr/>
              <a:tblGrid>
                <a:gridCol w="2211692"/>
                <a:gridCol w="910329"/>
                <a:gridCol w="982434"/>
              </a:tblGrid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Начало фразы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      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libri"/>
                          <a:ea typeface="Calibri"/>
                          <a:cs typeface="Times New Roman"/>
                        </a:rPr>
                        <a:t>       Б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60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>
                          <a:latin typeface="Calibri"/>
                          <a:ea typeface="Calibri"/>
                          <a:cs typeface="Times New Roman"/>
                        </a:rPr>
                        <a:t>Прдолжение фразы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1043608" y="226503"/>
            <a:ext cx="7632848" cy="720080"/>
          </a:xfrm>
          <a:prstGeom prst="roundRect">
            <a:avLst/>
          </a:prstGeom>
          <a:solidFill>
            <a:schemeClr val="bg1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003366"/>
                </a:solidFill>
                <a:latin typeface="Arial Black" panose="020B0A04020102020204" pitchFamily="34" charset="0"/>
              </a:rPr>
              <a:t>Алтайские  продукты </a:t>
            </a:r>
            <a:endParaRPr lang="ru-RU" sz="4400" dirty="0">
              <a:solidFill>
                <a:srgbClr val="003366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AutoShape 2" descr="https://www.smileplanet.ru/upload/hl-photo/696/070/barnaul_55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15364" name="Picture 4" descr="http://www.altairegion22.ru/upload/medialibrary/42f/IMG_3242_big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83568" y="1340768"/>
            <a:ext cx="3339363" cy="21612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6" name="Picture 6" descr="http://agrostrana.ru/uploads/news/1396596007_lvgbntlf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2544" y="1195432"/>
            <a:ext cx="3677888" cy="230659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68" name="Picture 8" descr="http://kapitalist.tv/wp-content/uploads/2014/10/tradeboardge80cH_img-770x439_c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6328" y="3933056"/>
            <a:ext cx="3573841" cy="20375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372" name="Picture 12" descr="http://asdecor.ru/wp-content/uploads/2013/09/sahar_5_1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15246" y="3789040"/>
            <a:ext cx="3501169" cy="25237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032502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2400"/>
            <a:ext cx="8147248" cy="612304"/>
          </a:xfrm>
        </p:spPr>
        <p:txBody>
          <a:bodyPr/>
          <a:lstStyle/>
          <a:p>
            <a:r>
              <a:rPr lang="ru-RU" b="1" dirty="0" smtClean="0"/>
              <a:t>Памятники твоего региона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3501008"/>
            <a:ext cx="831641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Памятник Шукшину на горе Пикет           Памятник Петру </a:t>
            </a:r>
            <a:r>
              <a:rPr lang="en-US" b="1" dirty="0" smtClean="0"/>
              <a:t>I </a:t>
            </a:r>
            <a:r>
              <a:rPr lang="ru-RU" b="1" dirty="0" smtClean="0"/>
              <a:t>в г. Бийске</a:t>
            </a:r>
          </a:p>
          <a:p>
            <a:r>
              <a:rPr lang="ru-RU" b="1" dirty="0" smtClean="0"/>
              <a:t>    с. Сростки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7" name="Picture 3" descr="C:\Users\Пользователь\Desktop\0da780aa552368618f98437ad9477b3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355976" y="1052736"/>
            <a:ext cx="3744416" cy="2448272"/>
          </a:xfrm>
          <a:prstGeom prst="rect">
            <a:avLst/>
          </a:prstGeom>
          <a:noFill/>
        </p:spPr>
      </p:pic>
      <p:pic>
        <p:nvPicPr>
          <p:cNvPr id="7" name="Picture 2" descr="C:\Users\Пользователь\Desktop\geer2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51520" y="4149080"/>
            <a:ext cx="3672408" cy="222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323528" y="638132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Пушки Бийской крепости                      Памятник И.И. Ползунову </a:t>
            </a:r>
            <a:endParaRPr lang="ru-RU" b="1" dirty="0"/>
          </a:p>
        </p:txBody>
      </p:sp>
      <p:pic>
        <p:nvPicPr>
          <p:cNvPr id="1028" name="Picture 4" descr="C:\Users\Пользователь\Desktop\objmainthumb_1-________-DSC_0853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8064" y="3861048"/>
            <a:ext cx="1944216" cy="2376264"/>
          </a:xfrm>
          <a:prstGeom prst="rect">
            <a:avLst/>
          </a:prstGeom>
          <a:noFill/>
        </p:spPr>
      </p:pic>
      <p:pic>
        <p:nvPicPr>
          <p:cNvPr id="1029" name="Picture 5" descr="C:\Users\Пользователь\Desktop\IMG_8098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9512" y="1052737"/>
            <a:ext cx="3649588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Бийск – это второй по величине город в Алтайском крае. Основан он по указу самого Петра I, а таких городов всего шесть по всей России. </a:t>
            </a:r>
          </a:p>
          <a:p>
            <a:r>
              <a:rPr lang="ru-RU" dirty="0" smtClean="0"/>
              <a:t>Бийск входит в число рекордсменов среди городов нашей страны по числу имеющихся памятников.</a:t>
            </a:r>
          </a:p>
          <a:p>
            <a:r>
              <a:rPr lang="ru-RU" dirty="0" smtClean="0"/>
              <a:t>Там находится краеведческий музей имени В.В. Бианки, Бийский городской драматический театр, пушки Бийской крепости, Успенский кафедральный собор,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muus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88640"/>
            <a:ext cx="8496944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geer2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88640"/>
            <a:ext cx="4752528" cy="3159373"/>
          </a:xfrm>
          <a:prstGeom prst="rect">
            <a:avLst/>
          </a:prstGeom>
          <a:noFill/>
        </p:spPr>
      </p:pic>
      <p:pic>
        <p:nvPicPr>
          <p:cNvPr id="3075" name="Picture 3" descr="C:\Users\Пользователь\Desktop\peers19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88640"/>
            <a:ext cx="4248472" cy="3168352"/>
          </a:xfrm>
          <a:prstGeom prst="rect">
            <a:avLst/>
          </a:prstGeom>
          <a:noFill/>
        </p:spPr>
      </p:pic>
      <p:pic>
        <p:nvPicPr>
          <p:cNvPr id="3076" name="Picture 4" descr="C:\Users\Пользователь\Desktop\dramt22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9513" y="3356992"/>
            <a:ext cx="4536504" cy="3260775"/>
          </a:xfrm>
          <a:prstGeom prst="rect">
            <a:avLst/>
          </a:prstGeom>
          <a:noFill/>
        </p:spPr>
      </p:pic>
      <p:pic>
        <p:nvPicPr>
          <p:cNvPr id="3077" name="Picture 5" descr="C:\Users\Пользователь\Desktop\petr945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356992"/>
            <a:ext cx="4320480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img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0"/>
            <a:ext cx="8784976" cy="65973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slide-8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88640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slide-24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260648"/>
            <a:ext cx="8280920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C:\Users\Пользователь\Desktop\img16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7544" y="332656"/>
            <a:ext cx="8280919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800" dirty="0" smtClean="0"/>
              <a:t>                       </a:t>
            </a:r>
            <a:r>
              <a:rPr lang="ru-RU" sz="4800" b="1" dirty="0" smtClean="0">
                <a:solidFill>
                  <a:srgbClr val="00B0F0"/>
                </a:solidFill>
              </a:rPr>
              <a:t>Удачи 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                           и</a:t>
            </a:r>
          </a:p>
          <a:p>
            <a:pPr>
              <a:buNone/>
            </a:pPr>
            <a:r>
              <a:rPr lang="ru-RU" sz="4800" b="1" dirty="0" smtClean="0">
                <a:solidFill>
                  <a:srgbClr val="00B0F0"/>
                </a:solidFill>
              </a:rPr>
              <a:t>            хороших результатов!</a:t>
            </a:r>
            <a:endParaRPr lang="ru-RU" sz="4800" b="1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Рассмотри изображение человека. Постарайся запомнить.</a:t>
            </a:r>
            <a:endParaRPr lang="ru-RU" b="1" dirty="0"/>
          </a:p>
        </p:txBody>
      </p:sp>
      <p:pic>
        <p:nvPicPr>
          <p:cNvPr id="15363" name="Picture 3" descr="C:\Users\Пользователь\Desktop\slide_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124744"/>
            <a:ext cx="8028384" cy="532859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1"/>
          </p:nvPr>
        </p:nvSpPr>
        <p:spPr>
          <a:xfrm>
            <a:off x="0" y="1219200"/>
            <a:ext cx="5076056" cy="4937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Пользователь\Desktop\img5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59735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763688" y="476672"/>
            <a:ext cx="3287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Покажи на рисунке плечо, желудок, стопу, запястье, лёгкие, печень.</a:t>
            </a:r>
            <a:endParaRPr lang="ru-RU" dirty="0"/>
          </a:p>
        </p:txBody>
      </p:sp>
      <p:pic>
        <p:nvPicPr>
          <p:cNvPr id="16386" name="Picture 2" descr="C:\Users\Пользователь\Desktop\uhxlqyt-002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196752"/>
            <a:ext cx="3744416" cy="5400600"/>
          </a:xfrm>
          <a:prstGeom prst="rect">
            <a:avLst/>
          </a:prstGeom>
          <a:noFill/>
        </p:spPr>
      </p:pic>
      <p:pic>
        <p:nvPicPr>
          <p:cNvPr id="16387" name="Picture 3" descr="C:\Users\Пользователь\Desktop\img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1920" y="1268760"/>
            <a:ext cx="511256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Пользователь\Desktop\img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img7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1013380260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95536" y="188640"/>
            <a:ext cx="8496944" cy="5760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:\Users\Пользователь\Desktop\017.jpg"/>
          <p:cNvPicPr>
            <a:picLocks noGrp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260648"/>
            <a:ext cx="8784975" cy="6408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197</TotalTime>
  <Words>628</Words>
  <Application>Microsoft Office PowerPoint</Application>
  <PresentationFormat>Экран (4:3)</PresentationFormat>
  <Paragraphs>86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Начальная</vt:lpstr>
      <vt:lpstr>Задания по окружающему миру для подготовки четвероклассников к ВПР.</vt:lpstr>
      <vt:lpstr>Слайд 2</vt:lpstr>
      <vt:lpstr>Рассмотри изображение человека. Постарайся запомнить.</vt:lpstr>
      <vt:lpstr>Слайд 4</vt:lpstr>
      <vt:lpstr>Покажи на рисунке плечо, желудок, стопу, запястье, лёгкие, печень.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Рассмотри  знаки.  Как ты думаешь, где можно встретить каждый из этих знаков?  Какое правило отражает каждый из этих знаков? </vt:lpstr>
      <vt:lpstr>Слайд 15</vt:lpstr>
      <vt:lpstr>Слайд 16</vt:lpstr>
      <vt:lpstr>Символы нашего  края </vt:lpstr>
      <vt:lpstr>Слайд 18</vt:lpstr>
      <vt:lpstr>Слайд 19</vt:lpstr>
      <vt:lpstr>Слайд 20</vt:lpstr>
      <vt:lpstr>Памятники твоего региона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</cp:lastModifiedBy>
  <cp:revision>27</cp:revision>
  <dcterms:created xsi:type="dcterms:W3CDTF">2017-10-14T07:06:55Z</dcterms:created>
  <dcterms:modified xsi:type="dcterms:W3CDTF">2018-04-14T02:01:08Z</dcterms:modified>
</cp:coreProperties>
</file>