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128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05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846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84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026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721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82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6488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07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560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7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73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2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509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038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58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47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CB86660C-E440-4928-A1BB-BD794CAA2C8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5E619AEF-1C09-46AD-83DD-3C23245C6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2582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&#1089;&#1077;&#1079;&#1086;&#1085;&#1099;-&#1075;&#1086;&#1076;&#1072;.&#1088;&#1092;/sites/default/files/HD%2040307g_1.jpg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s://&#1089;&#1077;&#1079;&#1086;&#1085;&#1099;-&#1075;&#1086;&#1076;&#1072;.&#1088;&#1092;/sites/default/files/Gliese%20667%20Cc_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&#1089;&#1077;&#1079;&#1086;&#1085;&#1099;-&#1075;&#1086;&#1076;&#1072;.&#1088;&#1092;/sites/default/files/Gliese%20163c_1.jpg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s://&#1089;&#1077;&#1079;&#1086;&#1085;&#1099;-&#1075;&#1086;&#1076;&#1072;.&#1088;&#1092;/sites/default/files/Gliese%20581%20g_1.jpg" TargetMode="External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&#1089;&#1077;&#1079;&#1086;&#1085;&#1099;-&#1075;&#1086;&#1076;&#1072;.&#1088;&#1092;/sites/default/files/earth_4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&#1089;&#1077;&#1079;&#1086;&#1085;&#1099;-&#1075;&#1086;&#1076;&#1072;.&#1088;&#1092;/sites/default/files/mars_6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s://&#1089;&#1077;&#1079;&#1086;&#1085;&#1099;-&#1075;&#1086;&#1076;&#1072;.&#1088;&#1092;/sites/default/files/Gliese%20581%20d_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&#1089;&#1077;&#1079;&#1086;&#1085;&#1099;-&#1075;&#1086;&#1076;&#1072;.&#1088;&#1092;/sites/default/files/Kepler-22%20b_1.jpg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s://&#1089;&#1077;&#1079;&#1086;&#1085;&#1099;-&#1075;&#1086;&#1076;&#1072;.&#1088;&#1092;/sites/default/files/HD%2085512%20b_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9312" y="1968501"/>
            <a:ext cx="10796588" cy="1917699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effectLst/>
              </a:rPr>
              <a:t>Открытые </a:t>
            </a:r>
            <a:r>
              <a:rPr lang="ru-RU" sz="2700" dirty="0" err="1">
                <a:effectLst/>
              </a:rPr>
              <a:t>Дёминские</a:t>
            </a:r>
            <a:r>
              <a:rPr lang="ru-RU" sz="2700" dirty="0">
                <a:effectLst/>
              </a:rPr>
              <a:t> чтения</a:t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 </a:t>
            </a:r>
            <a:br>
              <a:rPr lang="ru-RU" sz="2700" dirty="0">
                <a:effectLst/>
              </a:rPr>
            </a:br>
            <a:r>
              <a:rPr lang="ru-RU" sz="2700" b="1" dirty="0">
                <a:effectLst/>
              </a:rPr>
              <a:t>	Секция: </a:t>
            </a:r>
            <a:r>
              <a:rPr lang="ru-RU" sz="2700" dirty="0">
                <a:effectLst/>
              </a:rPr>
              <a:t>астрономия и астрофизика	</a:t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 </a:t>
            </a:r>
            <a:br>
              <a:rPr lang="ru-RU" sz="2700" dirty="0">
                <a:effectLst/>
              </a:rPr>
            </a:br>
            <a:r>
              <a:rPr lang="ru-RU" sz="2700" b="1" dirty="0" smtClean="0">
                <a:effectLst/>
              </a:rPr>
              <a:t>Тема </a:t>
            </a:r>
            <a:r>
              <a:rPr lang="ru-RU" sz="2700" b="1" dirty="0">
                <a:effectLst/>
              </a:rPr>
              <a:t>исследовательской работы</a:t>
            </a:r>
            <a:r>
              <a:rPr lang="ru-RU" sz="2700" dirty="0">
                <a:effectLst/>
              </a:rPr>
              <a:t>:</a:t>
            </a:r>
            <a:r>
              <a:rPr lang="ru-RU" sz="2700" b="1" dirty="0">
                <a:effectLst/>
              </a:rPr>
              <a:t> </a:t>
            </a:r>
            <a:r>
              <a:rPr lang="ru-RU" sz="2700" dirty="0">
                <a:effectLst/>
              </a:rPr>
              <a:t>Поиск жизни за пределами Земли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9348788" cy="2273300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 </a:t>
            </a:r>
            <a:r>
              <a:rPr lang="ru-RU" dirty="0" smtClean="0">
                <a:effectLst/>
              </a:rPr>
              <a:t>                                                                                            </a:t>
            </a:r>
            <a:r>
              <a:rPr lang="ru-RU" b="1" dirty="0" smtClean="0">
                <a:effectLst/>
              </a:rPr>
              <a:t>Выполнила:</a:t>
            </a:r>
            <a:r>
              <a:rPr lang="ru-RU" dirty="0">
                <a:effectLst/>
              </a:rPr>
              <a:t> </a:t>
            </a:r>
          </a:p>
          <a:p>
            <a:pPr algn="r"/>
            <a:r>
              <a:rPr lang="ru-RU" dirty="0" smtClean="0">
                <a:effectLst/>
              </a:rPr>
              <a:t>Завершинская </a:t>
            </a:r>
            <a:r>
              <a:rPr lang="ru-RU" dirty="0">
                <a:effectLst/>
              </a:rPr>
              <a:t>София </a:t>
            </a:r>
            <a:r>
              <a:rPr lang="ru-RU" dirty="0" smtClean="0">
                <a:effectLst/>
              </a:rPr>
              <a:t>Валерьевна</a:t>
            </a:r>
          </a:p>
          <a:p>
            <a:pPr algn="r"/>
            <a:r>
              <a:rPr lang="ru-RU" b="1" dirty="0">
                <a:effectLst/>
              </a:rPr>
              <a:t>Научный руководитель</a:t>
            </a:r>
            <a:r>
              <a:rPr lang="ru-RU" b="1" dirty="0" smtClean="0">
                <a:effectLst/>
              </a:rPr>
              <a:t>:</a:t>
            </a:r>
            <a:r>
              <a:rPr lang="ru-RU" dirty="0">
                <a:effectLst/>
              </a:rPr>
              <a:t> </a:t>
            </a:r>
          </a:p>
          <a:p>
            <a:pPr algn="r"/>
            <a:r>
              <a:rPr lang="ru-RU" dirty="0">
                <a:effectLst/>
              </a:rPr>
              <a:t>Иванникова Наталья Станиславовна</a:t>
            </a:r>
          </a:p>
          <a:p>
            <a:r>
              <a:rPr lang="ru-RU" dirty="0" smtClean="0"/>
              <a:t>2018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273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 descr="Глизе 667 Cc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28" y="419100"/>
            <a:ext cx="3834272" cy="273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Глизе 581 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300" y="3495675"/>
            <a:ext cx="3810000" cy="271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Глизе 163c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900" y="419100"/>
            <a:ext cx="4241800" cy="273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D 40307 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200" y="3495675"/>
            <a:ext cx="3632200" cy="27146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9045617" y="3546475"/>
            <a:ext cx="215578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Планета HD 40307 g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97311" y="3445789"/>
            <a:ext cx="215898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Планета </a:t>
            </a: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Gliese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581g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9928" y="2760904"/>
            <a:ext cx="224234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Планета </a:t>
            </a: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Gliese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667cc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993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Заключение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Поиск новых доказательств, существования внеземных цивилизаций по-прежнему представляет огромный интерес для современной науки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124" y="2514600"/>
            <a:ext cx="11242676" cy="5524501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effectLst/>
              </a:rPr>
              <a:t>исходя из всего вышенаписанного, можно с большой уверенностью сказать, что жизнь на других планетах есть.</a:t>
            </a:r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12763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813" y="1498600"/>
            <a:ext cx="9905998" cy="1905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9003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141412" y="342900"/>
            <a:ext cx="10491788" cy="5981700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647701"/>
            <a:ext cx="10644187" cy="5143500"/>
          </a:xfrm>
        </p:spPr>
        <p:txBody>
          <a:bodyPr>
            <a:normAutofit/>
          </a:bodyPr>
          <a:lstStyle/>
          <a:p>
            <a:r>
              <a:rPr lang="ru-RU" b="1" dirty="0">
                <a:effectLst/>
              </a:rPr>
              <a:t>Оглавление</a:t>
            </a:r>
            <a:r>
              <a:rPr lang="ru-RU" b="1" dirty="0" smtClean="0">
                <a:effectLst/>
              </a:rPr>
              <a:t>:</a:t>
            </a:r>
            <a:endParaRPr lang="ru-RU" dirty="0">
              <a:effectLst/>
            </a:endParaRPr>
          </a:p>
          <a:p>
            <a:pPr marL="0" indent="0">
              <a:buNone/>
            </a:pPr>
            <a:endParaRPr lang="ru-RU" dirty="0">
              <a:effectLst/>
            </a:endParaRPr>
          </a:p>
          <a:p>
            <a:pPr lvl="0"/>
            <a:r>
              <a:rPr lang="ru-RU" dirty="0">
                <a:effectLst/>
              </a:rPr>
              <a:t>Введение                                                                                                               </a:t>
            </a:r>
          </a:p>
          <a:p>
            <a:pPr lvl="0"/>
            <a:r>
              <a:rPr lang="ru-RU" dirty="0">
                <a:effectLst/>
              </a:rPr>
              <a:t>Основная часть</a:t>
            </a:r>
          </a:p>
          <a:p>
            <a:r>
              <a:rPr lang="ru-RU" dirty="0">
                <a:effectLst/>
              </a:rPr>
              <a:t>Условия необходимые для существования жизни на планете                        </a:t>
            </a:r>
          </a:p>
          <a:p>
            <a:r>
              <a:rPr lang="ru-RU" dirty="0">
                <a:effectLst/>
              </a:rPr>
              <a:t>     Внеземная жизнь в Солнечной системе                                                             </a:t>
            </a:r>
            <a:endParaRPr lang="ru-RU" dirty="0" smtClean="0">
              <a:effectLst/>
            </a:endParaRPr>
          </a:p>
          <a:p>
            <a:r>
              <a:rPr lang="ru-RU" dirty="0" smtClean="0">
                <a:effectLst/>
              </a:rPr>
              <a:t>     Планеты других звезд пригодные для жизни                                                                    </a:t>
            </a:r>
          </a:p>
          <a:p>
            <a:pPr lvl="0"/>
            <a:r>
              <a:rPr lang="ru-RU" dirty="0" smtClean="0">
                <a:effectLst/>
              </a:rPr>
              <a:t>Заключение                                                                                                         </a:t>
            </a:r>
            <a:endParaRPr lang="ru-RU" dirty="0">
              <a:effectLst/>
            </a:endParaRPr>
          </a:p>
          <a:p>
            <a:pPr lvl="0"/>
            <a:r>
              <a:rPr lang="ru-RU" dirty="0">
                <a:effectLst/>
              </a:rPr>
              <a:t>Список использованных информационных источников                                </a:t>
            </a:r>
          </a:p>
          <a:p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6757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141412" y="2514600"/>
            <a:ext cx="10694987" cy="2984500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9400" y="-1993900"/>
            <a:ext cx="9728200" cy="10210800"/>
          </a:xfrm>
        </p:spPr>
        <p:txBody>
          <a:bodyPr/>
          <a:lstStyle/>
          <a:p>
            <a:r>
              <a:rPr lang="ru-RU" b="1" dirty="0">
                <a:effectLst/>
              </a:rPr>
              <a:t>Цель: </a:t>
            </a:r>
            <a:r>
              <a:rPr lang="ru-RU" dirty="0">
                <a:effectLst/>
              </a:rPr>
              <a:t>выявить,</a:t>
            </a:r>
            <a:r>
              <a:rPr lang="ru-RU" b="1" dirty="0">
                <a:effectLst/>
              </a:rPr>
              <a:t> </a:t>
            </a:r>
            <a:r>
              <a:rPr lang="ru-RU" dirty="0">
                <a:effectLst/>
              </a:rPr>
              <a:t>насколько близки научные исследования и поиски к</a:t>
            </a:r>
            <a:r>
              <a:rPr lang="ru-RU" b="1" dirty="0">
                <a:effectLst/>
              </a:rPr>
              <a:t>   </a:t>
            </a:r>
            <a:r>
              <a:rPr lang="ru-RU" dirty="0">
                <a:effectLst/>
              </a:rPr>
              <a:t>обнаружению внеземной жизни. </a:t>
            </a:r>
          </a:p>
          <a:p>
            <a:r>
              <a:rPr lang="ru-RU" b="1" dirty="0">
                <a:effectLst/>
              </a:rPr>
              <a:t>    Задачи:</a:t>
            </a:r>
            <a:endParaRPr lang="ru-RU" dirty="0">
              <a:effectLst/>
            </a:endParaRPr>
          </a:p>
          <a:p>
            <a:r>
              <a:rPr lang="ru-RU" dirty="0">
                <a:effectLst/>
              </a:rPr>
              <a:t>- выяснить условия необходимые для наличия жизни на планете;</a:t>
            </a:r>
          </a:p>
          <a:p>
            <a:r>
              <a:rPr lang="ru-RU" dirty="0">
                <a:effectLst/>
              </a:rPr>
              <a:t>- расширить круг знаний о том, где вне Земли  может существовать жизнь;</a:t>
            </a:r>
          </a:p>
          <a:p>
            <a:r>
              <a:rPr lang="ru-RU" dirty="0">
                <a:effectLst/>
              </a:rPr>
              <a:t>- рассмотреть существующие теории и гипотезы ученых о наличии жизни вне Земли.</a:t>
            </a:r>
          </a:p>
          <a:p>
            <a:r>
              <a:rPr lang="ru-RU" b="1" dirty="0">
                <a:effectLst/>
              </a:rPr>
              <a:t>Предмет исследования:</a:t>
            </a:r>
            <a:r>
              <a:rPr lang="ru-RU" dirty="0">
                <a:effectLst/>
              </a:rPr>
              <a:t> результаты наблюдений и исследований планет, теории и гипотезы ученых о наличии внеземной  жизни.</a:t>
            </a:r>
          </a:p>
          <a:p>
            <a:r>
              <a:rPr lang="ru-RU" b="1" dirty="0">
                <a:effectLst/>
              </a:rPr>
              <a:t>Объект исследования:</a:t>
            </a:r>
            <a:r>
              <a:rPr lang="ru-RU" dirty="0">
                <a:effectLst/>
              </a:rPr>
              <a:t> условия необходимые для существования жизни на планетах.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6510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141412" y="2514600"/>
            <a:ext cx="11876087" cy="3276600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0" y="254000"/>
            <a:ext cx="11620499" cy="6261099"/>
          </a:xfrm>
        </p:spPr>
        <p:txBody>
          <a:bodyPr/>
          <a:lstStyle/>
          <a:p>
            <a:r>
              <a:rPr lang="ru-RU" b="1" dirty="0">
                <a:effectLst/>
              </a:rPr>
              <a:t>Гипотеза: </a:t>
            </a:r>
            <a:r>
              <a:rPr lang="ru-RU" dirty="0">
                <a:effectLst/>
              </a:rPr>
              <a:t>Мы не одиноки  во Вселенной и жизнь за пределами Земли есть.</a:t>
            </a:r>
          </a:p>
          <a:p>
            <a:r>
              <a:rPr lang="ru-RU" b="1" dirty="0">
                <a:effectLst/>
              </a:rPr>
              <a:t>Методы исследования:</a:t>
            </a:r>
            <a:endParaRPr lang="ru-RU" dirty="0">
              <a:effectLst/>
            </a:endParaRPr>
          </a:p>
          <a:p>
            <a:r>
              <a:rPr lang="ru-RU" dirty="0">
                <a:effectLst/>
              </a:rPr>
              <a:t>1. Обзор литературы</a:t>
            </a:r>
          </a:p>
          <a:p>
            <a:r>
              <a:rPr lang="ru-RU" dirty="0">
                <a:effectLst/>
              </a:rPr>
              <a:t>2. Изучение и обобщение</a:t>
            </a:r>
          </a:p>
          <a:p>
            <a:r>
              <a:rPr lang="ru-RU" dirty="0">
                <a:effectLst/>
              </a:rPr>
              <a:t>3. Сравнение</a:t>
            </a:r>
          </a:p>
          <a:p>
            <a:r>
              <a:rPr lang="ru-RU" b="1" dirty="0">
                <a:effectLst/>
              </a:rPr>
              <a:t>Практическая значимость:</a:t>
            </a:r>
            <a:r>
              <a:rPr lang="ru-RU" dirty="0">
                <a:effectLst/>
              </a:rPr>
              <a:t> результаты работы будут  полезны при изучении астрономии в рамках элективных и факультативных курсов.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464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100" y="304800"/>
            <a:ext cx="4902199" cy="6248400"/>
          </a:xfrm>
        </p:spPr>
        <p:txBody>
          <a:bodyPr/>
          <a:lstStyle/>
          <a:p>
            <a:r>
              <a:rPr lang="ru-RU" dirty="0">
                <a:effectLst/>
              </a:rPr>
              <a:t>Земля - это единственная планета, где существует сложная форма жизни. </a:t>
            </a:r>
            <a:endParaRPr lang="ru-RU" dirty="0"/>
          </a:p>
        </p:txBody>
      </p:sp>
      <p:pic>
        <p:nvPicPr>
          <p:cNvPr id="4" name="Объект 3" descr="Атмосфера Земл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2" y="406400"/>
            <a:ext cx="6097587" cy="4660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3651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113" y="330200"/>
            <a:ext cx="3379787" cy="5499100"/>
          </a:xfrm>
        </p:spPr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ероятность жизни на марсе есть. </a:t>
            </a:r>
            <a:endParaRPr lang="ru-RU" dirty="0"/>
          </a:p>
        </p:txBody>
      </p:sp>
      <p:pic>
        <p:nvPicPr>
          <p:cNvPr id="4" name="Объект 3" descr="Поверхность планеты Марс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100" y="990600"/>
            <a:ext cx="6591300" cy="4660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443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Венера и Меркурий, как представители самых близких планет к солнцу</a:t>
            </a:r>
            <a:endParaRPr lang="ru-RU" dirty="0"/>
          </a:p>
        </p:txBody>
      </p:sp>
      <p:pic>
        <p:nvPicPr>
          <p:cNvPr id="5" name="Объект 4" descr="https://s.pfst.net/2016.11/5304074675677011d0ff4eeda4b0123ef4c5b506fb76_b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663" y="2667000"/>
            <a:ext cx="4686300" cy="312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cf.absrdcomedy.com/wp-content/uploads/2017/04/mercury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611" y="2667000"/>
            <a:ext cx="4876800" cy="3124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0983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2899" y="355600"/>
            <a:ext cx="6602411" cy="1841500"/>
          </a:xfrm>
        </p:spPr>
        <p:txBody>
          <a:bodyPr/>
          <a:lstStyle/>
          <a:p>
            <a:pPr algn="ctr"/>
            <a:r>
              <a:rPr lang="ru-RU" dirty="0" smtClean="0"/>
              <a:t>Малая вероятность жизни на планетах гигантах.</a:t>
            </a:r>
            <a:endParaRPr lang="ru-RU" dirty="0"/>
          </a:p>
        </p:txBody>
      </p:sp>
      <p:pic>
        <p:nvPicPr>
          <p:cNvPr id="5" name="Объект 4" descr="http://livefomdet.ru/uploads/images/f/o/t/foto_iz_kosmosa_planeta_uran_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97100"/>
            <a:ext cx="3188884" cy="249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cqglkt168.com/data/out/9/78731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609" y="2197100"/>
            <a:ext cx="3188884" cy="249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2fons.ru/pic/201501/1920x1080/2fons.ru-7445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8884" y="2197100"/>
            <a:ext cx="3260725" cy="249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age.jimcdn.com/app/cms/image/transf/none/path/s11eddef04a291fa0/image/ibd39eec17a1ff258/version/1444759375/image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084" y="2182812"/>
            <a:ext cx="2524125" cy="2524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0875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30200"/>
            <a:ext cx="9905998" cy="1905000"/>
          </a:xfrm>
        </p:spPr>
        <p:txBody>
          <a:bodyPr/>
          <a:lstStyle/>
          <a:p>
            <a:pPr algn="ctr"/>
            <a:r>
              <a:rPr lang="ru-RU" dirty="0">
                <a:effectLst/>
              </a:rPr>
              <a:t>Планеты других звезд пригодные для жизни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 descr="Глизе 581 d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1562100"/>
            <a:ext cx="3862387" cy="26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D 85512 b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2" y="368935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Kepler-22 b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224" y="1562100"/>
            <a:ext cx="3810000" cy="23812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76213" y="4178300"/>
            <a:ext cx="222631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Планета </a:t>
            </a: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Gliese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581 d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9307" y="3300654"/>
            <a:ext cx="217020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Планета HD 85512 b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86296" y="3943350"/>
            <a:ext cx="208909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Планета </a:t>
            </a: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Kepler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22b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0320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етк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Сетчатая</Template>
  <TotalTime>274</TotalTime>
  <Words>256</Words>
  <Application>Microsoft Office PowerPoint</Application>
  <PresentationFormat>Широкоэкранный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Сетка</vt:lpstr>
      <vt:lpstr>Открытые Дёминские чтения    Секция: астрономия и астрофизика    Тема исследовательской работы: Поиск жизни за пределами Земли </vt:lpstr>
      <vt:lpstr>.</vt:lpstr>
      <vt:lpstr>.</vt:lpstr>
      <vt:lpstr>.</vt:lpstr>
      <vt:lpstr>Земля - это единственная планета, где существует сложная форма жизни. </vt:lpstr>
      <vt:lpstr>Вероятность жизни на марсе есть. </vt:lpstr>
      <vt:lpstr>Венера и Меркурий, как представители самых близких планет к солнцу</vt:lpstr>
      <vt:lpstr>Малая вероятность жизни на планетах гигантах.</vt:lpstr>
      <vt:lpstr>Планеты других звезд пригодные для жизни </vt:lpstr>
      <vt:lpstr>.</vt:lpstr>
      <vt:lpstr>Заключение Поиск новых доказательств, существования внеземных цивилизаций по-прежнему представляет огромный интерес для современной науки </vt:lpstr>
      <vt:lpstr>Спасибо за внимание!!!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Открытые Дёминские чтения    Секция: астрономия и астрофизика    Тема исследовательской работы: Поиск жизни за пределами Земли </dc:title>
  <dc:creator>User</dc:creator>
  <cp:lastModifiedBy>User</cp:lastModifiedBy>
  <cp:revision>7</cp:revision>
  <dcterms:created xsi:type="dcterms:W3CDTF">2018-04-12T14:48:22Z</dcterms:created>
  <dcterms:modified xsi:type="dcterms:W3CDTF">2018-04-12T20:13:06Z</dcterms:modified>
</cp:coreProperties>
</file>