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9" r:id="rId11"/>
    <p:sldId id="273" r:id="rId12"/>
    <p:sldId id="274" r:id="rId13"/>
    <p:sldId id="275" r:id="rId14"/>
    <p:sldId id="276" r:id="rId15"/>
    <p:sldId id="277" r:id="rId16"/>
    <p:sldId id="279" r:id="rId17"/>
    <p:sldId id="280" r:id="rId18"/>
    <p:sldId id="282" r:id="rId19"/>
    <p:sldId id="283" r:id="rId20"/>
    <p:sldId id="285" r:id="rId21"/>
    <p:sldId id="287" r:id="rId22"/>
    <p:sldId id="288" r:id="rId23"/>
    <p:sldId id="290" r:id="rId24"/>
    <p:sldId id="291" r:id="rId25"/>
    <p:sldId id="292" r:id="rId26"/>
    <p:sldId id="293" r:id="rId27"/>
    <p:sldId id="294" r:id="rId28"/>
    <p:sldId id="295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FE5E-82D4-428B-BDBD-EFE967FCE363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5D0C-78C6-404B-8C79-3C9AF1BC99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8079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FE5E-82D4-428B-BDBD-EFE967FCE363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5D0C-78C6-404B-8C79-3C9AF1BC99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79836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FE5E-82D4-428B-BDBD-EFE967FCE363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5D0C-78C6-404B-8C79-3C9AF1BC99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686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FE5E-82D4-428B-BDBD-EFE967FCE363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5D0C-78C6-404B-8C79-3C9AF1BC99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457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FE5E-82D4-428B-BDBD-EFE967FCE363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5D0C-78C6-404B-8C79-3C9AF1BC99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681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FE5E-82D4-428B-BDBD-EFE967FCE363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5D0C-78C6-404B-8C79-3C9AF1BC99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4149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FE5E-82D4-428B-BDBD-EFE967FCE363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5D0C-78C6-404B-8C79-3C9AF1BC99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801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FE5E-82D4-428B-BDBD-EFE967FCE363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5D0C-78C6-404B-8C79-3C9AF1BC99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408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FE5E-82D4-428B-BDBD-EFE967FCE363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5D0C-78C6-404B-8C79-3C9AF1BC99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7789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FE5E-82D4-428B-BDBD-EFE967FCE363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5D0C-78C6-404B-8C79-3C9AF1BC99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673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EFE5E-82D4-428B-BDBD-EFE967FCE363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C5D0C-78C6-404B-8C79-3C9AF1BC99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179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EFE5E-82D4-428B-BDBD-EFE967FCE363}" type="datetimeFigureOut">
              <a:rPr lang="ru-RU" smtClean="0"/>
              <a:t>15.04.2018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C5D0C-78C6-404B-8C79-3C9AF1BC99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4267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6600" dirty="0" smtClean="0">
                <a:solidFill>
                  <a:srgbClr val="C00000"/>
                </a:solidFill>
              </a:rPr>
              <a:t>Команда</a:t>
            </a:r>
            <a:endParaRPr lang="ru-RU" sz="6600" dirty="0">
              <a:solidFill>
                <a:srgbClr val="C00000"/>
              </a:solidFill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268760"/>
            <a:ext cx="7823033" cy="4881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18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5" y="2060848"/>
            <a:ext cx="7473672" cy="4176464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Конкурс</a:t>
            </a:r>
            <a:br>
              <a:rPr lang="ru-RU" dirty="0" smtClean="0">
                <a:solidFill>
                  <a:srgbClr val="00B050"/>
                </a:solidFill>
                <a:latin typeface="Arial Black" panose="020B0A04020102020204" pitchFamily="34" charset="0"/>
              </a:rPr>
            </a:br>
            <a:r>
              <a:rPr lang="ru-RU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 «Веселая математика»</a:t>
            </a:r>
            <a:endParaRPr lang="ru-RU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99592" y="1700807"/>
            <a:ext cx="7416824" cy="288032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7296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7022" y="0"/>
            <a:ext cx="5421419" cy="630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78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6640" y="0"/>
            <a:ext cx="3823197" cy="630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214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0304" y="0"/>
            <a:ext cx="472339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520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0"/>
            <a:ext cx="5826978" cy="6177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1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748" y="0"/>
            <a:ext cx="4460396" cy="630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579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Конкурс капитанов</a:t>
            </a:r>
            <a:endParaRPr lang="ru-RU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2060848"/>
            <a:ext cx="6840760" cy="3822778"/>
          </a:xfrm>
        </p:spPr>
      </p:pic>
    </p:spTree>
    <p:extLst>
      <p:ext uri="{BB962C8B-B14F-4D97-AF65-F5344CB8AC3E}">
        <p14:creationId xmlns:p14="http://schemas.microsoft.com/office/powerpoint/2010/main" val="365546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Состав числа</a:t>
            </a:r>
            <a:endParaRPr lang="ru-RU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Команда </a:t>
            </a:r>
            <a:r>
              <a:rPr lang="ru-RU" b="1" dirty="0">
                <a:solidFill>
                  <a:srgbClr val="002060"/>
                </a:solidFill>
              </a:rPr>
              <a:t>«</a:t>
            </a:r>
            <a:r>
              <a:rPr lang="ru-RU" b="1" dirty="0" err="1">
                <a:solidFill>
                  <a:srgbClr val="002060"/>
                </a:solidFill>
              </a:rPr>
              <a:t>Фиксики</a:t>
            </a:r>
            <a:r>
              <a:rPr lang="ru-RU" b="1" dirty="0">
                <a:solidFill>
                  <a:srgbClr val="002060"/>
                </a:solidFill>
              </a:rPr>
              <a:t>»</a:t>
            </a:r>
          </a:p>
          <a:p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77500" lnSpcReduction="20000"/>
          </a:bodyPr>
          <a:lstStyle/>
          <a:p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Команда </a:t>
            </a:r>
            <a:r>
              <a:rPr lang="ru-RU" b="1" dirty="0">
                <a:solidFill>
                  <a:srgbClr val="002060"/>
                </a:solidFill>
              </a:rPr>
              <a:t>«</a:t>
            </a:r>
            <a:r>
              <a:rPr lang="ru-RU" b="1" dirty="0" err="1">
                <a:solidFill>
                  <a:srgbClr val="002060"/>
                </a:solidFill>
              </a:rPr>
              <a:t>Барбоскины</a:t>
            </a:r>
            <a:r>
              <a:rPr lang="ru-RU" b="1" dirty="0">
                <a:solidFill>
                  <a:srgbClr val="002060"/>
                </a:solidFill>
              </a:rPr>
              <a:t>»</a:t>
            </a: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92" y="1268760"/>
            <a:ext cx="4498380" cy="3960440"/>
          </a:xfrm>
        </p:spPr>
      </p:pic>
      <p:pic>
        <p:nvPicPr>
          <p:cNvPr id="11" name="Объект 10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1340768"/>
            <a:ext cx="4041775" cy="3816423"/>
          </a:xfrm>
        </p:spPr>
      </p:pic>
    </p:spTree>
    <p:extLst>
      <p:ext uri="{BB962C8B-B14F-4D97-AF65-F5344CB8AC3E}">
        <p14:creationId xmlns:p14="http://schemas.microsoft.com/office/powerpoint/2010/main" val="2798501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311728"/>
            <a:ext cx="5472608" cy="59228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8839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6678" y="260648"/>
            <a:ext cx="7533754" cy="58326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9680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052736"/>
            <a:ext cx="8149256" cy="542996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C00000"/>
                </a:solidFill>
              </a:rPr>
              <a:t>Команда</a:t>
            </a:r>
            <a:endParaRPr lang="ru-RU" sz="6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044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54638"/>
            <a:ext cx="8243477" cy="572463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611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6426" y="133808"/>
            <a:ext cx="7462038" cy="5887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10828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290489"/>
            <a:ext cx="7776864" cy="57450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8415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370" y="332656"/>
            <a:ext cx="8364566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40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152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80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41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897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60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2204864"/>
            <a:ext cx="7128792" cy="39837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«Конкурс грамотеев»</a:t>
            </a:r>
            <a:endParaRPr lang="ru-RU" sz="4800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8920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а 3 из 16996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6050" y="0"/>
            <a:ext cx="2947198" cy="3412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Заголовок 1"/>
          <p:cNvSpPr txBox="1"/>
          <p:nvPr/>
        </p:nvSpPr>
        <p:spPr>
          <a:xfrm>
            <a:off x="1500166" y="3643314"/>
            <a:ext cx="5643602" cy="121444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eaLnBrk="1" hangingPunct="1"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9600" b="1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О С А</a:t>
            </a:r>
            <a:endParaRPr lang="ru-RU" sz="9600" b="1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2000232" y="5000636"/>
            <a:ext cx="785818" cy="785818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3286116" y="5000636"/>
            <a:ext cx="814390" cy="78581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4572000" y="5000636"/>
            <a:ext cx="814390" cy="785818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5929322" y="5000636"/>
            <a:ext cx="785818" cy="78581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5" descr="паровоз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8700" y="6083300"/>
            <a:ext cx="30353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592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55 из 13119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902">
                        <a14:foregroundMark x1="8260" y1="74113" x2="8260" y2="74113"/>
                        <a14:foregroundMark x1="7080" y1="77661" x2="7080" y2="77661"/>
                        <a14:foregroundMark x1="3933" y1="70171" x2="3933" y2="70171"/>
                        <a14:foregroundMark x1="5211" y1="75690" x2="5211" y2="75690"/>
                        <a14:foregroundMark x1="3245" y1="72668" x2="3245" y2="72668"/>
                        <a14:foregroundMark x1="16028" y1="75690" x2="16028" y2="75690"/>
                        <a14:foregroundMark x1="8850" y1="77661" x2="8850" y2="77661"/>
                        <a14:foregroundMark x1="11898" y1="77924" x2="11898" y2="77924"/>
                        <a14:foregroundMark x1="5998" y1="74507" x2="5998" y2="74507"/>
                        <a14:foregroundMark x1="5113" y1="78449" x2="5113" y2="78449"/>
                        <a14:foregroundMark x1="4523" y1="75690" x2="4523" y2="75690"/>
                        <a14:foregroundMark x1="4228" y1="74901" x2="4916" y2="75033"/>
                        <a14:foregroundMark x1="2950" y1="74639" x2="2950" y2="74639"/>
                        <a14:foregroundMark x1="5605" y1="78712" x2="5605" y2="78712"/>
                        <a14:foregroundMark x1="4818" y1="78712" x2="5211" y2="78712"/>
                        <a14:foregroundMark x1="1967" y1="71091" x2="2360" y2="71091"/>
                        <a14:foregroundMark x1="983" y1="70434" x2="983" y2="70434"/>
                        <a14:foregroundMark x1="5998" y1="79763" x2="5998" y2="79763"/>
                        <a14:foregroundMark x1="4326" y1="77135" x2="4326" y2="77135"/>
                        <a14:foregroundMark x1="3933" y1="75821" x2="3933" y2="75821"/>
                        <a14:foregroundMark x1="3147" y1="74507" x2="3147" y2="74507"/>
                        <a14:foregroundMark x1="40216" y1="2628" x2="40216" y2="2628"/>
                        <a14:foregroundMark x1="42380" y1="4205" x2="42380" y2="4205"/>
                        <a14:foregroundMark x1="19666" y1="5913" x2="19666" y2="5913"/>
                        <a14:foregroundMark x1="92429" y1="47963" x2="92429" y2="47963"/>
                        <a14:backgroundMark x1="4031" y1="88436" x2="4031" y2="88436"/>
                        <a14:backgroundMark x1="2262" y1="78449" x2="2262" y2="78449"/>
                        <a14:backgroundMark x1="590" y1="75296" x2="590" y2="75296"/>
                        <a14:backgroundMark x1="590" y1="73850" x2="590" y2="73850"/>
                        <a14:backgroundMark x1="98" y1="72668" x2="98" y2="72668"/>
                        <a14:backgroundMark x1="688" y1="71485" x2="688" y2="71485"/>
                        <a14:backgroundMark x1="393" y1="70171" x2="393" y2="70171"/>
                      </a14:backgroundRemoval>
                    </a14:imgEffect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0"/>
            <a:ext cx="4552456" cy="3406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85918" y="3429000"/>
            <a:ext cx="5072098" cy="156966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 И Т</a:t>
            </a:r>
            <a:endParaRPr lang="ru-RU" sz="9600" b="1" cap="none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2500298" y="5214950"/>
            <a:ext cx="785818" cy="785818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4000496" y="5214950"/>
            <a:ext cx="785818" cy="78581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5500694" y="5143512"/>
            <a:ext cx="785818" cy="785818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Picture 4" descr="паровоз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240" y="5661248"/>
            <a:ext cx="2170112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554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143248"/>
            <a:ext cx="8429684" cy="156966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 В Т О Б У С</a:t>
            </a:r>
            <a:endParaRPr lang="ru-RU" sz="9600" b="1" cap="none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642910" y="4929198"/>
            <a:ext cx="785818" cy="785818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1785918" y="4929198"/>
            <a:ext cx="857256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3000364" y="4929198"/>
            <a:ext cx="857256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4143372" y="4929198"/>
            <a:ext cx="857256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5429256" y="4929198"/>
            <a:ext cx="857256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узел 12"/>
          <p:cNvSpPr/>
          <p:nvPr/>
        </p:nvSpPr>
        <p:spPr>
          <a:xfrm>
            <a:off x="6643702" y="4929198"/>
            <a:ext cx="857256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Picture 8" descr="MCj03985430000[1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214290"/>
            <a:ext cx="5410200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Блок-схема: узел 14"/>
          <p:cNvSpPr/>
          <p:nvPr/>
        </p:nvSpPr>
        <p:spPr>
          <a:xfrm>
            <a:off x="7929586" y="4929198"/>
            <a:ext cx="785818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6" descr="паровоз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1187" y="6129338"/>
            <a:ext cx="3452813" cy="72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2015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9" grpId="0" animBg="1"/>
      <p:bldP spid="10" grpId="0" animBg="1"/>
      <p:bldP spid="13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3214686"/>
            <a:ext cx="7500990" cy="156966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solidFill>
                  <a:schemeClr val="tx1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 А Й Н И К</a:t>
            </a:r>
            <a:endParaRPr lang="ru-RU" sz="9600" b="1" cap="none" spc="50" dirty="0">
              <a:ln w="11430"/>
              <a:solidFill>
                <a:schemeClr val="tx1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Блок-схема: узел 3"/>
          <p:cNvSpPr/>
          <p:nvPr/>
        </p:nvSpPr>
        <p:spPr>
          <a:xfrm>
            <a:off x="1000100" y="4857760"/>
            <a:ext cx="857256" cy="857256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2285984" y="4857760"/>
            <a:ext cx="857256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3500430" y="4857760"/>
            <a:ext cx="857256" cy="857256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4857752" y="4857760"/>
            <a:ext cx="857256" cy="857256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6143636" y="4857760"/>
            <a:ext cx="885828" cy="85725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3" descr="E:\посуда\NMP_emal_chaynik_Alinkzvet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-214338"/>
            <a:ext cx="4615146" cy="3500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Блок-схема: узел 12"/>
          <p:cNvSpPr/>
          <p:nvPr/>
        </p:nvSpPr>
        <p:spPr>
          <a:xfrm>
            <a:off x="7500958" y="4857760"/>
            <a:ext cx="857256" cy="857256"/>
          </a:xfrm>
          <a:prstGeom prst="flowChartConnector">
            <a:avLst/>
          </a:prstGeom>
          <a:solidFill>
            <a:srgbClr val="0055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5" descr="паровоз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8700" y="6083300"/>
            <a:ext cx="303530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046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9" grpId="0" animBg="1"/>
      <p:bldP spid="10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836712"/>
            <a:ext cx="4176464" cy="39073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0654" y="836711"/>
            <a:ext cx="4117810" cy="3799787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предложение по картинке</a:t>
            </a:r>
            <a:r>
              <a:rPr lang="ru-RU" sz="4400" dirty="0">
                <a:solidFill>
                  <a:srgbClr val="FF0000"/>
                </a:solidFill>
              </a:rPr>
              <a:t/>
            </a:r>
            <a:br>
              <a:rPr lang="ru-RU" sz="4400" dirty="0">
                <a:solidFill>
                  <a:srgbClr val="FF0000"/>
                </a:solidFill>
              </a:rPr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395536" y="5877272"/>
            <a:ext cx="4040188" cy="762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Команда «</a:t>
            </a:r>
            <a:r>
              <a:rPr lang="ru-RU" sz="2800" b="1" dirty="0" err="1" smtClean="0">
                <a:solidFill>
                  <a:srgbClr val="002060"/>
                </a:solidFill>
              </a:rPr>
              <a:t>Фиксики</a:t>
            </a:r>
            <a:r>
              <a:rPr lang="ru-RU" sz="2800" b="1" dirty="0" smtClean="0">
                <a:solidFill>
                  <a:srgbClr val="002060"/>
                </a:solidFill>
              </a:rPr>
              <a:t>»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436097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000" b="1" dirty="0" smtClean="0">
                <a:latin typeface="Arial Black" panose="020B0A04020102020204" pitchFamily="34" charset="0"/>
              </a:rPr>
              <a:t>____ ____.</a:t>
            </a:r>
          </a:p>
          <a:p>
            <a:r>
              <a:rPr lang="ru-RU" sz="2000" b="1" dirty="0" smtClean="0">
                <a:latin typeface="Arial Black" panose="020B0A04020102020204" pitchFamily="34" charset="0"/>
              </a:rPr>
              <a:t>____ ____ ____.</a:t>
            </a:r>
          </a:p>
          <a:p>
            <a:endParaRPr lang="ru-RU" sz="2000" b="1" dirty="0" smtClean="0">
              <a:latin typeface="Arial Black" panose="020B0A04020102020204" pitchFamily="34" charset="0"/>
            </a:endParaRPr>
          </a:p>
          <a:p>
            <a:endParaRPr lang="ru-RU" sz="2000" b="1" dirty="0" smtClean="0">
              <a:latin typeface="Arial Black" panose="020B0A04020102020204" pitchFamily="34" charset="0"/>
            </a:endParaRPr>
          </a:p>
          <a:p>
            <a:endParaRPr lang="ru-RU" sz="2000" b="1" dirty="0">
              <a:latin typeface="Arial Black" panose="020B0A04020102020204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64892" y="5877272"/>
            <a:ext cx="4041775" cy="762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Команда «</a:t>
            </a:r>
            <a:r>
              <a:rPr lang="ru-RU" b="1" dirty="0" err="1" smtClean="0">
                <a:solidFill>
                  <a:srgbClr val="002060"/>
                </a:solidFill>
              </a:rPr>
              <a:t>Барбоскины</a:t>
            </a:r>
            <a:r>
              <a:rPr lang="ru-RU" b="1" dirty="0" smtClean="0">
                <a:solidFill>
                  <a:srgbClr val="002060"/>
                </a:solidFill>
              </a:rPr>
              <a:t>»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3815407" cy="4144945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2000" b="1" dirty="0" smtClean="0">
                <a:latin typeface="Arial Black" panose="020B0A04020102020204" pitchFamily="34" charset="0"/>
              </a:rPr>
              <a:t>_____ _____.</a:t>
            </a:r>
          </a:p>
          <a:p>
            <a:r>
              <a:rPr lang="ru-RU" sz="2000" b="1" dirty="0" smtClean="0">
                <a:latin typeface="Arial Black" panose="020B0A04020102020204" pitchFamily="34" charset="0"/>
              </a:rPr>
              <a:t>_____ _____ _____.</a:t>
            </a:r>
            <a:endParaRPr lang="ru-RU" sz="2000" b="1" dirty="0">
              <a:latin typeface="Arial Black" panose="020B0A040201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7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908720"/>
            <a:ext cx="5040560" cy="561926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Минутка шалости</a:t>
            </a:r>
            <a:endParaRPr lang="ru-RU" sz="4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178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64</Words>
  <Application>Microsoft Office PowerPoint</Application>
  <PresentationFormat>Экран (4:3)</PresentationFormat>
  <Paragraphs>40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 Команда</vt:lpstr>
      <vt:lpstr>Команда</vt:lpstr>
      <vt:lpstr>«Конкурс грамотеев»</vt:lpstr>
      <vt:lpstr>Презентация PowerPoint</vt:lpstr>
      <vt:lpstr>Презентация PowerPoint</vt:lpstr>
      <vt:lpstr>Презентация PowerPoint</vt:lpstr>
      <vt:lpstr>Презентация PowerPoint</vt:lpstr>
      <vt:lpstr>Составь предложение по картинке </vt:lpstr>
      <vt:lpstr>Минутка шалости</vt:lpstr>
      <vt:lpstr>Конкурс  «Веселая математика»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Конкурс капитанов</vt:lpstr>
      <vt:lpstr>Состав числа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KrotySOFT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Команда</dc:title>
  <dc:creator>Володя</dc:creator>
  <cp:lastModifiedBy>Володя</cp:lastModifiedBy>
  <cp:revision>5</cp:revision>
  <dcterms:created xsi:type="dcterms:W3CDTF">2018-04-15T18:19:29Z</dcterms:created>
  <dcterms:modified xsi:type="dcterms:W3CDTF">2018-04-15T18:22:35Z</dcterms:modified>
</cp:coreProperties>
</file>