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85" r:id="rId2"/>
    <p:sldId id="278" r:id="rId3"/>
    <p:sldId id="261" r:id="rId4"/>
    <p:sldId id="262" r:id="rId5"/>
    <p:sldId id="263" r:id="rId6"/>
    <p:sldId id="266" r:id="rId7"/>
    <p:sldId id="269" r:id="rId8"/>
    <p:sldId id="277" r:id="rId9"/>
    <p:sldId id="270" r:id="rId10"/>
    <p:sldId id="272" r:id="rId11"/>
    <p:sldId id="281" r:id="rId12"/>
    <p:sldId id="273" r:id="rId13"/>
    <p:sldId id="274" r:id="rId14"/>
    <p:sldId id="275" r:id="rId15"/>
    <p:sldId id="276" r:id="rId16"/>
    <p:sldId id="279" r:id="rId17"/>
    <p:sldId id="267" r:id="rId18"/>
    <p:sldId id="271" r:id="rId19"/>
    <p:sldId id="268" r:id="rId20"/>
    <p:sldId id="26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214160E-02DA-4CA4-B487-2D6E7112DB76}" type="datetimeFigureOut">
              <a:rPr lang="ru-RU" smtClean="0"/>
              <a:pPr/>
              <a:t>28.02.2018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AE70E14-5858-4535-8690-E269138B84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4160E-02DA-4CA4-B487-2D6E7112DB76}" type="datetimeFigureOut">
              <a:rPr lang="ru-RU" smtClean="0"/>
              <a:pPr/>
              <a:t>28.02.2018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70E14-5858-4535-8690-E269138B84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4160E-02DA-4CA4-B487-2D6E7112DB76}" type="datetimeFigureOut">
              <a:rPr lang="ru-RU" smtClean="0"/>
              <a:pPr/>
              <a:t>28.02.2018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70E14-5858-4535-8690-E269138B84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4160E-02DA-4CA4-B487-2D6E7112DB76}" type="datetimeFigureOut">
              <a:rPr lang="ru-RU" smtClean="0"/>
              <a:pPr/>
              <a:t>28.02.2018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70E14-5858-4535-8690-E269138B84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4160E-02DA-4CA4-B487-2D6E7112DB76}" type="datetimeFigureOut">
              <a:rPr lang="ru-RU" smtClean="0"/>
              <a:pPr/>
              <a:t>28.02.2018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70E14-5858-4535-8690-E269138B84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4160E-02DA-4CA4-B487-2D6E7112DB76}" type="datetimeFigureOut">
              <a:rPr lang="ru-RU" smtClean="0"/>
              <a:pPr/>
              <a:t>28.02.2018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70E14-5858-4535-8690-E269138B84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4160E-02DA-4CA4-B487-2D6E7112DB76}" type="datetimeFigureOut">
              <a:rPr lang="ru-RU" smtClean="0"/>
              <a:pPr/>
              <a:t>28.02.2018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70E14-5858-4535-8690-E269138B84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4160E-02DA-4CA4-B487-2D6E7112DB76}" type="datetimeFigureOut">
              <a:rPr lang="ru-RU" smtClean="0"/>
              <a:pPr/>
              <a:t>28.02.2018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70E14-5858-4535-8690-E269138B84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4160E-02DA-4CA4-B487-2D6E7112DB76}" type="datetimeFigureOut">
              <a:rPr lang="ru-RU" smtClean="0"/>
              <a:pPr/>
              <a:t>28.02.2018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70E14-5858-4535-8690-E269138B84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0214160E-02DA-4CA4-B487-2D6E7112DB76}" type="datetimeFigureOut">
              <a:rPr lang="ru-RU" smtClean="0"/>
              <a:pPr/>
              <a:t>28.02.2018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70E14-5858-4535-8690-E269138B84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214160E-02DA-4CA4-B487-2D6E7112DB76}" type="datetimeFigureOut">
              <a:rPr lang="ru-RU" smtClean="0"/>
              <a:pPr/>
              <a:t>28.02.2018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AE70E14-5858-4535-8690-E269138B84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214160E-02DA-4CA4-B487-2D6E7112DB76}" type="datetimeFigureOut">
              <a:rPr lang="ru-RU" smtClean="0"/>
              <a:pPr/>
              <a:t>28.02.2018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1AE70E14-5858-4535-8690-E269138B843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//upload.wikimedia.org/wikipedia/commons/9/9e/Dom_Pavlova_Volgograd.jpg" TargetMode="Externa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60648"/>
            <a:ext cx="7772400" cy="2736304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>
                <a:solidFill>
                  <a:prstClr val="black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Муниципальное казенное дошкольное образовательное учреждение</a:t>
            </a:r>
            <a:br>
              <a:rPr lang="ru-RU" sz="1800" dirty="0" smtClean="0">
                <a:solidFill>
                  <a:prstClr val="black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prstClr val="black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«Верхнемамонский детский сад №1 Верхнемамонского муниципального</a:t>
            </a:r>
            <a:br>
              <a:rPr lang="ru-RU" sz="1800" dirty="0" smtClean="0">
                <a:solidFill>
                  <a:prstClr val="black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prstClr val="black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района Воронежской области»</a:t>
            </a:r>
            <a:br>
              <a:rPr lang="ru-RU" sz="1800" dirty="0" smtClean="0">
                <a:solidFill>
                  <a:prstClr val="black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prstClr val="black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prstClr val="black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Презентация на тему: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«Был тот февраль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20072" y="3611607"/>
            <a:ext cx="3238128" cy="1199704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Подготовила: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воспитатель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Попрядухина С. В. 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275856" y="5805264"/>
            <a:ext cx="2736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с. Верхний Мамон 2018 г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www.hram-ks.ru/images/Vojna/stal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7467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467544" y="404664"/>
            <a:ext cx="7762056" cy="136815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 smtClean="0">
                <a:solidFill>
                  <a:srgbClr val="FF0000"/>
                </a:solidFill>
                <a:latin typeface="Georgia" pitchFamily="18" charset="0"/>
              </a:rPr>
              <a:t>Дом Павлова стал символом мужества, стойкости и героизма </a:t>
            </a:r>
            <a:r>
              <a:rPr lang="ru-RU" sz="3100" dirty="0" smtClean="0">
                <a:solidFill>
                  <a:schemeClr val="tx1"/>
                </a:solidFill>
                <a:latin typeface="Georgia" pitchFamily="18" charset="0"/>
              </a:rPr>
              <a:t/>
            </a:r>
            <a:br>
              <a:rPr lang="ru-RU" sz="3100" dirty="0" smtClean="0">
                <a:solidFill>
                  <a:schemeClr val="tx1"/>
                </a:solidFill>
                <a:latin typeface="Georgia" pitchFamily="18" charset="0"/>
              </a:rPr>
            </a:br>
            <a:endParaRPr lang="ru-RU" sz="3100" dirty="0">
              <a:solidFill>
                <a:schemeClr val="tx1"/>
              </a:solidFill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File:Dom Pavlova Volgograd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00202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4048" y="0"/>
            <a:ext cx="4139952" cy="68580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Georgia" pitchFamily="18" charset="0"/>
              </a:rPr>
              <a:t> Современный вид</a:t>
            </a:r>
            <a:br>
              <a:rPr lang="ru-RU" sz="2800" dirty="0" smtClean="0">
                <a:solidFill>
                  <a:schemeClr val="tx1"/>
                </a:solidFill>
                <a:latin typeface="Georgia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Georgia" pitchFamily="18" charset="0"/>
              </a:rPr>
              <a:t>   на дом Павлова</a:t>
            </a:r>
            <a:endParaRPr lang="ru-RU" sz="2800" b="0" dirty="0">
              <a:solidFill>
                <a:schemeClr val="tx1"/>
              </a:solidFill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kotenikkote.files.wordpress.com/2010/05/9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5517232"/>
            <a:ext cx="8784976" cy="980728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Georgia" pitchFamily="18" charset="0"/>
              </a:rPr>
              <a:t>На развалинах родного дома</a:t>
            </a:r>
            <a:endParaRPr lang="ru-RU" sz="2800" dirty="0">
              <a:solidFill>
                <a:schemeClr val="tx1"/>
              </a:solidFill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img-fotki.yandex.ru/get/4814/73469134.44/0_82ecd_da19cdd7_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80728"/>
            <a:ext cx="9144000" cy="4776438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0"/>
            <a:ext cx="8784976" cy="1124744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Georgia" pitchFamily="18" charset="0"/>
              </a:rPr>
              <a:t>До войны Сталинград был городом  радости</a:t>
            </a:r>
            <a:endParaRPr lang="ru-RU" sz="2800" dirty="0">
              <a:solidFill>
                <a:schemeClr val="tx1"/>
              </a:solidFill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www.privateletters.net/PHOTOS_easternfront/stalingrad1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Georgia" pitchFamily="18" charset="0"/>
              </a:rPr>
              <a:t>Бои в городе Сталина</a:t>
            </a:r>
            <a:endParaRPr lang="ru-RU" sz="3200" dirty="0">
              <a:solidFill>
                <a:srgbClr val="FF0000"/>
              </a:solidFill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worldwar2blog.ru/wp-content/uploads/2012/03/%D0%A1%D1%82%D0%B0%D0%BB%D0%B8%D0%BD%D0%B3%D1%80%D0%B0%D0%B4%D1%81%D0%BA%D0%B0%D1%8F-%D0%B1%D0%B8%D1%82%D0%B2%D0%B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68760"/>
            <a:ext cx="9144000" cy="4919985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12968" cy="114300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Georgia" pitchFamily="18" charset="0"/>
              </a:rPr>
              <a:t>Пленные немцы на улицах Сталинграда</a:t>
            </a:r>
            <a:endParaRPr lang="ru-RU" sz="2800" dirty="0">
              <a:solidFill>
                <a:schemeClr val="tx1"/>
              </a:solidFill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Фотографии ВОВ. Битва за Сталинград. (30 фото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035496"/>
            <a:ext cx="9144000" cy="7045871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9512" y="0"/>
            <a:ext cx="8784976" cy="1196752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Georgia" pitchFamily="18" charset="0"/>
              </a:rPr>
              <a:t>«Победители»  идут по Сталинграду</a:t>
            </a:r>
            <a:endParaRPr lang="ru-RU" sz="2800" dirty="0">
              <a:solidFill>
                <a:schemeClr val="tx1"/>
              </a:solidFill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692696"/>
            <a:ext cx="8316924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900igr.net/datas/istorija/Bitva-pod-Stalingradom/0018-018-2-fevralja-1943-g.-v-16-chasov-istoricheskaja-Stalingradskaja-bitv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17024" cy="70740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http://www.kraskovo.ru/uploads/images/news/02-09/KYRGAN.jpg"/>
          <p:cNvPicPr>
            <a:picLocks noChangeAspect="1" noChangeArrowheads="1"/>
          </p:cNvPicPr>
          <p:nvPr/>
        </p:nvPicPr>
        <p:blipFill>
          <a:blip r:embed="rId2" cstate="print">
            <a:lum bright="6000" contrast="-9000"/>
          </a:blip>
          <a:srcRect/>
          <a:stretch>
            <a:fillRect/>
          </a:stretch>
        </p:blipFill>
        <p:spPr bwMode="auto">
          <a:xfrm>
            <a:off x="1331639" y="260650"/>
            <a:ext cx="6624737" cy="497777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9064" y="5013176"/>
            <a:ext cx="8424936" cy="1584176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  <a:latin typeface="Georgia" pitchFamily="18" charset="0"/>
              </a:rPr>
              <a:t>Сталинградская битва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7504" y="274638"/>
            <a:ext cx="8856984" cy="538661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Georgia" pitchFamily="18" charset="0"/>
              </a:rPr>
              <a:t>17 июля 1942 года 1942 года началась Сталинградская битва. </a:t>
            </a:r>
            <a:br>
              <a:rPr lang="ru-RU" sz="3200" dirty="0" smtClean="0">
                <a:solidFill>
                  <a:schemeClr val="tx1"/>
                </a:solidFill>
                <a:latin typeface="Georgia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Georgia" pitchFamily="18" charset="0"/>
              </a:rPr>
              <a:t/>
            </a:r>
            <a:br>
              <a:rPr lang="ru-RU" sz="3200" dirty="0" smtClean="0">
                <a:solidFill>
                  <a:schemeClr val="tx1"/>
                </a:solidFill>
                <a:latin typeface="Georgia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Georgia" pitchFamily="18" charset="0"/>
              </a:rPr>
              <a:t/>
            </a:r>
            <a:br>
              <a:rPr lang="ru-RU" sz="3200" dirty="0" smtClean="0">
                <a:solidFill>
                  <a:schemeClr val="tx1"/>
                </a:solidFill>
                <a:latin typeface="Georgia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Georgia" pitchFamily="18" charset="0"/>
              </a:rPr>
              <a:t>200 дней длилось одно из самых крупных сражений Великой Отечественной войны</a:t>
            </a:r>
            <a:r>
              <a:rPr lang="ru-RU" sz="2800" dirty="0" smtClean="0">
                <a:solidFill>
                  <a:schemeClr val="tx1"/>
                </a:solidFill>
                <a:latin typeface="Georgia" pitchFamily="18" charset="0"/>
              </a:rPr>
              <a:t>. </a:t>
            </a:r>
            <a:br>
              <a:rPr lang="ru-RU" sz="2800" dirty="0" smtClean="0">
                <a:solidFill>
                  <a:schemeClr val="tx1"/>
                </a:solidFill>
                <a:latin typeface="Georgia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Georgia" pitchFamily="18" charset="0"/>
              </a:rPr>
              <a:t>(с 17 июля 1942 года по 2 февраля 1943 года ) </a:t>
            </a:r>
            <a:r>
              <a:rPr lang="ru-RU" sz="3200" dirty="0" smtClean="0">
                <a:solidFill>
                  <a:schemeClr val="tx1"/>
                </a:solidFill>
                <a:latin typeface="Georgia" pitchFamily="18" charset="0"/>
              </a:rPr>
              <a:t/>
            </a:r>
            <a:br>
              <a:rPr lang="ru-RU" sz="3200" dirty="0" smtClean="0">
                <a:solidFill>
                  <a:schemeClr val="tx1"/>
                </a:solidFill>
                <a:latin typeface="Georgia" pitchFamily="18" charset="0"/>
              </a:rPr>
            </a:br>
            <a:endParaRPr lang="ru-RU" sz="3600" dirty="0">
              <a:solidFill>
                <a:schemeClr val="tx1"/>
              </a:solidFill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http://900igr.net/datai/istorija/Stalingradskaja/0015-016-Stalingradska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36526"/>
            <a:ext cx="9143999" cy="6994526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1124744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Georgia" pitchFamily="18" charset="0"/>
              </a:rPr>
              <a:t> </a:t>
            </a:r>
            <a:r>
              <a:rPr lang="ru-RU" sz="2800" dirty="0" smtClean="0">
                <a:solidFill>
                  <a:srgbClr val="FF0000"/>
                </a:solidFill>
                <a:latin typeface="Georgia" pitchFamily="18" charset="0"/>
              </a:rPr>
              <a:t>Мамаев Курган – мемориальный комплекс</a:t>
            </a:r>
            <a:endParaRPr lang="ru-RU" sz="2800" dirty="0">
              <a:solidFill>
                <a:srgbClr val="FF0000"/>
              </a:solidFill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newzz.in.ua/uploads/posts/2010-12/1293361748_2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5252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proza.ru/pics/2011/01/01/342.jpg"/>
          <p:cNvPicPr>
            <a:picLocks noChangeAspect="1" noChangeArrowheads="1"/>
          </p:cNvPicPr>
          <p:nvPr/>
        </p:nvPicPr>
        <p:blipFill>
          <a:blip r:embed="rId2" cstate="print">
            <a:lum bright="-9000" contrast="8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Georgia" pitchFamily="18" charset="0"/>
              </a:rPr>
              <a:t>Форсирование реки Волги</a:t>
            </a:r>
            <a:endParaRPr lang="ru-RU" sz="3200" dirty="0">
              <a:solidFill>
                <a:srgbClr val="FF0000"/>
              </a:solidFill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 descr="http://static.newsland.ru/news_galleries/336/336884_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60648"/>
            <a:ext cx="8159177" cy="58486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img0.liveinternet.ru/images/attach/b/3/29/90/29090644_0000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715635" cy="56886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www.megabook.ru/MObjects2/data/albums/ww2_stalin/05s00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www.yaplakal.com/uploads/post-3-129967672368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stalin2008g.narod.ru/images/s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7504" y="188640"/>
            <a:ext cx="9036496" cy="1228998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Georgia" pitchFamily="18" charset="0"/>
              </a:rPr>
              <a:t>Всё что осталось от Сталинграда  после битвы</a:t>
            </a:r>
            <a:endParaRPr lang="ru-RU" sz="2800" dirty="0">
              <a:solidFill>
                <a:schemeClr val="tx1"/>
              </a:solidFill>
              <a:latin typeface="Georgia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Другая 2">
      <a:dk1>
        <a:sysClr val="windowText" lastClr="000000"/>
      </a:dk1>
      <a:lt1>
        <a:sysClr val="window" lastClr="FFFFFF"/>
      </a:lt1>
      <a:dk2>
        <a:srgbClr val="3667C4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124</TotalTime>
  <Words>85</Words>
  <Application>Microsoft Office PowerPoint</Application>
  <PresentationFormat>Экран (4:3)</PresentationFormat>
  <Paragraphs>17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Открытая</vt:lpstr>
      <vt:lpstr>Муниципальное казенное дошкольное образовательное учреждение «Верхнемамонский детский сад №1 Верхнемамонского муниципального района Воронежской области»  Презентация на тему: «Был тот февраль» </vt:lpstr>
      <vt:lpstr>17 июля 1942 года 1942 года началась Сталинградская битва.    200 дней длилось одно из самых крупных сражений Великой Отечественной войны.  (с 17 июля 1942 года по 2 февраля 1943 года )  </vt:lpstr>
      <vt:lpstr>Презентация PowerPoint</vt:lpstr>
      <vt:lpstr>Форсирование реки Волги</vt:lpstr>
      <vt:lpstr>Презентация PowerPoint</vt:lpstr>
      <vt:lpstr>Презентация PowerPoint</vt:lpstr>
      <vt:lpstr>Презентация PowerPoint</vt:lpstr>
      <vt:lpstr>Презентация PowerPoint</vt:lpstr>
      <vt:lpstr>Всё что осталось от Сталинграда  после битвы</vt:lpstr>
      <vt:lpstr>Дом Павлова стал символом мужества, стойкости и героизма  </vt:lpstr>
      <vt:lpstr> Современный вид    на дом Павлова</vt:lpstr>
      <vt:lpstr>На развалинах родного дома</vt:lpstr>
      <vt:lpstr>До войны Сталинград был городом  радости</vt:lpstr>
      <vt:lpstr>Бои в городе Сталина</vt:lpstr>
      <vt:lpstr>Пленные немцы на улицах Сталинграда</vt:lpstr>
      <vt:lpstr>«Победители»  идут по Сталинграду</vt:lpstr>
      <vt:lpstr>Презентация PowerPoint</vt:lpstr>
      <vt:lpstr>Презентация PowerPoint</vt:lpstr>
      <vt:lpstr>Сталинградская битва</vt:lpstr>
      <vt:lpstr> Мамаев Курган – мемориальный комплекс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СТАЛИНГРАДСКАЯ  БИТВА</dc:title>
  <dc:creator>Пользователь</dc:creator>
  <cp:lastModifiedBy>ret</cp:lastModifiedBy>
  <cp:revision>16</cp:revision>
  <dcterms:created xsi:type="dcterms:W3CDTF">2012-11-11T11:07:17Z</dcterms:created>
  <dcterms:modified xsi:type="dcterms:W3CDTF">2018-02-28T05:36:01Z</dcterms:modified>
</cp:coreProperties>
</file>