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0" r:id="rId4"/>
    <p:sldId id="257" r:id="rId5"/>
    <p:sldId id="259" r:id="rId6"/>
    <p:sldId id="264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gi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82962267_large_25_03_5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8690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ln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Picture 2" descr="Templates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210215"/>
            <a:ext cx="1571636" cy="4219157"/>
          </a:xfrm>
          <a:prstGeom prst="rect">
            <a:avLst/>
          </a:prstGeom>
          <a:noFill/>
        </p:spPr>
      </p:pic>
      <p:pic>
        <p:nvPicPr>
          <p:cNvPr id="10" name="Picture 10" descr="http://antalpiti.ru/files/99604/urok.gif"/>
          <p:cNvPicPr>
            <a:picLocks noChangeAspect="1" noChangeArrowheads="1" noCrop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72396" y="1643050"/>
            <a:ext cx="785818" cy="536656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1" y="4406900"/>
            <a:ext cx="578010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14611" y="2906713"/>
            <a:ext cx="57801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 userDrawn="1"/>
        </p:nvSpPr>
        <p:spPr>
          <a:xfrm>
            <a:off x="2714612" y="285728"/>
            <a:ext cx="6143668" cy="6215106"/>
          </a:xfrm>
          <a:prstGeom prst="rect">
            <a:avLst/>
          </a:prstGeom>
          <a:ln/>
          <a:effectLst>
            <a:glow rad="228600">
              <a:schemeClr val="accent3">
                <a:satMod val="175000"/>
                <a:alpha val="40000"/>
              </a:schemeClr>
            </a:glow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2" y="285728"/>
            <a:ext cx="6157898" cy="114300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14612" y="1600200"/>
            <a:ext cx="5972188" cy="452596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242" name="Picture 2" descr="Templates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57158" y="500042"/>
            <a:ext cx="2315118" cy="6215082"/>
          </a:xfrm>
          <a:prstGeom prst="rect">
            <a:avLst/>
          </a:prstGeom>
          <a:noFill/>
        </p:spPr>
      </p:pic>
      <p:pic>
        <p:nvPicPr>
          <p:cNvPr id="11" name="Рисунок 10" descr="ramk22.png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2285984" y="-144194"/>
            <a:ext cx="7072362" cy="7137589"/>
          </a:xfrm>
          <a:prstGeom prst="rect">
            <a:avLst/>
          </a:prstGeom>
        </p:spPr>
      </p:pic>
      <p:pic>
        <p:nvPicPr>
          <p:cNvPr id="9" name="Рисунок 8" descr="pugo51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7580293" y="5500702"/>
            <a:ext cx="1563707" cy="135729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00024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n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Развитие тактильного восприятия </a:t>
            </a: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>при работе </a:t>
            </a:r>
            <a:br>
              <a:rPr lang="ru-RU" sz="3600" dirty="0" smtClean="0"/>
            </a:br>
            <a:r>
              <a:rPr lang="ru-RU" sz="3600" dirty="0" smtClean="0"/>
              <a:t>с природными  материалами</a:t>
            </a:r>
            <a:endParaRPr lang="ru-RU" sz="3600" b="1" dirty="0">
              <a:ln>
                <a:solidFill>
                  <a:schemeClr val="bg1"/>
                </a:solidFill>
              </a:ln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4" name="Подзаголовок 2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000" b="1" i="0" u="none" strike="noStrike" kern="0" normalizeH="0" baseline="0" noProof="0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Учитель </a:t>
            </a:r>
            <a:r>
              <a:rPr lang="ru-RU" sz="2000" b="1" kern="0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профильного труда ГКОУ школы №10 </a:t>
            </a:r>
          </a:p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sz="2000" b="1" kern="0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г. Белореченска Краснодарского края </a:t>
            </a:r>
          </a:p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sz="2000" b="1" kern="0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Куликова С.В.</a:t>
            </a:r>
            <a:endParaRPr kumimoji="0" lang="ru-RU" sz="2000" b="1" i="0" u="none" strike="noStrike" kern="0" normalizeH="0" baseline="0" noProof="0" dirty="0" smtClean="0">
              <a:ln w="1905"/>
              <a:solidFill>
                <a:schemeClr val="accent3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87824" y="836712"/>
            <a:ext cx="5698976" cy="528945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 В.А. Сухомлинский: «Ум ребенка – на кончиках его пальцев.</a:t>
            </a:r>
          </a:p>
          <a:p>
            <a:pPr>
              <a:buNone/>
            </a:pPr>
            <a:r>
              <a:rPr lang="ru-RU" sz="2400" dirty="0" smtClean="0"/>
              <a:t>     Тактильные ощущения – один из самых главных способов познания ребенком окружающего мира.</a:t>
            </a:r>
          </a:p>
          <a:p>
            <a:pPr>
              <a:buNone/>
            </a:pPr>
            <a:r>
              <a:rPr lang="ru-RU" sz="2400" dirty="0" smtClean="0"/>
              <a:t>      С помощью тактильного восприятия складываются первые впечатления о форме, величине предметов, расположении в пространстве, качестве использованных материалов. 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03848" y="836712"/>
            <a:ext cx="5482952" cy="5289451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Тактильные образы объектов представляют собой отражение целого комплекса качеств объектов, воспринимаемых человеком посредством прикосновения. Они возникают в результате соприкосновения объектов с наружными покровами тела человека и дают возможность познать величину, упругость, плотность или шероховатость, тепло или холод, характерные для предмета.</a:t>
            </a: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03848" y="764704"/>
            <a:ext cx="5328592" cy="536145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400" dirty="0" smtClean="0"/>
              <a:t>Развитие тактильного восприятия необходимо для коррекции речи и интеллекта.</a:t>
            </a:r>
          </a:p>
          <a:p>
            <a:pPr>
              <a:buNone/>
            </a:pPr>
            <a:r>
              <a:rPr lang="ru-RU" sz="2400" dirty="0" smtClean="0"/>
              <a:t>     Чем лучше тактильные ощущения учащихся, тем точнее они могут сравнивать, объединять или различать окружающие его предметы и явления.</a:t>
            </a: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03848" y="692696"/>
            <a:ext cx="5328592" cy="543346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 О важности развития тактильного восприятия у детей говорила Мария </a:t>
            </a:r>
            <a:r>
              <a:rPr lang="ru-RU" sz="2400" dirty="0" err="1" smtClean="0"/>
              <a:t>Монтессори</a:t>
            </a:r>
            <a:r>
              <a:rPr lang="ru-RU" sz="2400" dirty="0" smtClean="0"/>
              <a:t>.</a:t>
            </a:r>
          </a:p>
          <a:p>
            <a:pPr>
              <a:buNone/>
            </a:pPr>
            <a:r>
              <a:rPr lang="ru-RU" sz="2400" dirty="0" smtClean="0"/>
              <a:t>     Рука, пальцы, ладошки ребенка – едва ли не главные органы, приводящие в движение механизм мыслительной деятельности детей.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59832" y="764704"/>
            <a:ext cx="5544616" cy="53614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Тактильное восприятие играет исключительную роль при выполнении различных трудовых операций в быту и везде, где необходимы навыки ручного труда. </a:t>
            </a:r>
          </a:p>
          <a:p>
            <a:pPr>
              <a:buNone/>
            </a:pPr>
            <a:r>
              <a:rPr lang="ru-RU" sz="2400" dirty="0" smtClean="0"/>
              <a:t>     </a:t>
            </a:r>
          </a:p>
          <a:p>
            <a:pPr>
              <a:buNone/>
            </a:pPr>
            <a:r>
              <a:rPr lang="ru-RU" sz="2400" dirty="0" smtClean="0"/>
              <a:t>     Занятия кружка «Умелица» (работа с природными материалами) дают большие возможности для развития тактильного восприятия.</a:t>
            </a: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59832" y="764704"/>
            <a:ext cx="5472608" cy="53614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 На занятиях мы используем природные материалы: камни, ракушки, </a:t>
            </a:r>
            <a:r>
              <a:rPr lang="ru-RU" sz="2400" dirty="0" err="1" smtClean="0"/>
              <a:t>сезаль</a:t>
            </a:r>
            <a:r>
              <a:rPr lang="ru-RU" sz="2400" dirty="0" smtClean="0"/>
              <a:t>, мешковину, джутовый шпагат, солому, песок, веточки деревьев и др.</a:t>
            </a:r>
            <a:endParaRPr lang="ru-RU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13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Тема136</Template>
  <TotalTime>157</TotalTime>
  <Words>222</Words>
  <Application>Microsoft Office PowerPoint</Application>
  <PresentationFormat>Экран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Тема136</vt:lpstr>
      <vt:lpstr>Развитие тактильного восприятия   при работе  с природными  материалами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 урока  технологии</dc:title>
  <cp:lastModifiedBy>Дом</cp:lastModifiedBy>
  <cp:revision>25</cp:revision>
  <dcterms:modified xsi:type="dcterms:W3CDTF">2018-04-15T13:33:49Z</dcterms:modified>
</cp:coreProperties>
</file>